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3" r:id="rId4"/>
    <p:sldId id="270" r:id="rId5"/>
    <p:sldId id="271" r:id="rId6"/>
    <p:sldId id="258" r:id="rId7"/>
    <p:sldId id="265" r:id="rId8"/>
    <p:sldId id="266" r:id="rId9"/>
    <p:sldId id="267" r:id="rId10"/>
    <p:sldId id="259" r:id="rId11"/>
    <p:sldId id="261" r:id="rId12"/>
    <p:sldId id="272" r:id="rId13"/>
    <p:sldId id="269" r:id="rId14"/>
    <p:sldId id="262" r:id="rId15"/>
    <p:sldId id="268" r:id="rId16"/>
    <p:sldId id="276" r:id="rId17"/>
    <p:sldId id="275" r:id="rId1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1FAED-25FF-44D3-9A36-E3C8413F8D37}" type="datetimeFigureOut">
              <a:rPr lang="ru-RU"/>
              <a:pPr>
                <a:defRPr/>
              </a:pPr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33F20-4B90-4A7C-BE53-6504328349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5624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F9E69-4683-488D-8F14-377C9FA4CF64}" type="datetimeFigureOut">
              <a:rPr lang="ru-RU"/>
              <a:pPr>
                <a:defRPr/>
              </a:pPr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0040C-C7CD-4947-8743-38C7E0F510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866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FE7ED-C171-4FC9-9877-0BB7949BD541}" type="datetimeFigureOut">
              <a:rPr lang="ru-RU"/>
              <a:pPr>
                <a:defRPr/>
              </a:pPr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74E71-0DB7-4F50-A12E-05C0AAFF68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708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C3993-08F8-4896-99CD-E791C46A2D17}" type="datetimeFigureOut">
              <a:rPr lang="ru-RU"/>
              <a:pPr>
                <a:defRPr/>
              </a:pPr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DBF24-D292-476F-BED1-FB507CF3CC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959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7E0B6-C9F2-4C07-B962-B5DC56FD9126}" type="datetimeFigureOut">
              <a:rPr lang="ru-RU"/>
              <a:pPr>
                <a:defRPr/>
              </a:pPr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DAD5F-5FA9-4068-93D5-F2C90F4DF5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553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63A8C-0AEF-44EA-B218-6ECFEAA9AB8B}" type="datetimeFigureOut">
              <a:rPr lang="ru-RU"/>
              <a:pPr>
                <a:defRPr/>
              </a:pPr>
              <a:t>06.08.2020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FB85D-3FD7-4B6F-9789-DDC8380A04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2102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29D51-C33F-4A12-8EFE-55F7FCF8694B}" type="datetimeFigureOut">
              <a:rPr lang="ru-RU"/>
              <a:pPr>
                <a:defRPr/>
              </a:pPr>
              <a:t>06.08.2020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C694F-5AB6-4B12-8635-0AAC045766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0548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208EC-5FD7-4B00-A6FC-AE29BC66B93B}" type="datetimeFigureOut">
              <a:rPr lang="ru-RU"/>
              <a:pPr>
                <a:defRPr/>
              </a:pPr>
              <a:t>06.08.2020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678C8-8474-4CC4-83C2-48D638CC35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302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4136F-96A2-4954-9671-2099EF62FC30}" type="datetimeFigureOut">
              <a:rPr lang="ru-RU"/>
              <a:pPr>
                <a:defRPr/>
              </a:pPr>
              <a:t>06.08.2020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FBCFE-D8A6-433C-B296-AAC8FD2CEC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319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B686A-C31C-47E6-B270-8D03BC915157}" type="datetimeFigureOut">
              <a:rPr lang="ru-RU"/>
              <a:pPr>
                <a:defRPr/>
              </a:pPr>
              <a:t>06.08.2020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8D66-BF4C-47EE-A53B-720F73ACB9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078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6D238-6290-4CCB-94B1-019C7EDFC0A3}" type="datetimeFigureOut">
              <a:rPr lang="ru-RU"/>
              <a:pPr>
                <a:defRPr/>
              </a:pPr>
              <a:t>06.08.2020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BC6F8-8851-47F2-AFBF-BF6CED15542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4761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6F7C6F-C625-4CE3-90BD-E2CED6531A55}" type="datetimeFigureOut">
              <a:rPr lang="ru-RU"/>
              <a:pPr>
                <a:defRPr/>
              </a:pPr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549426A2-5C86-4FEC-B714-50EAEF95FD2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5"/>
          <p:cNvSpPr>
            <a:spLocks noChangeArrowheads="1" noChangeShapeType="1" noTextEdit="1"/>
          </p:cNvSpPr>
          <p:nvPr/>
        </p:nvSpPr>
        <p:spPr bwMode="auto">
          <a:xfrm>
            <a:off x="403225" y="704850"/>
            <a:ext cx="5632450" cy="5441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1593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Давайте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словом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дорожить!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28650" y="544513"/>
            <a:ext cx="7886700" cy="114617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7" name="Объект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1268" name="Picture 4" descr="«&amp;Mcy;&amp;ocy;&amp;jcy; &amp;vcy;&amp;ocy;&amp;lcy;&amp;shcy;&amp;iecy;&amp;bcy;&amp;ncy;&amp;ycy;&amp;jcy; &amp;ucy;&amp;gcy;&amp;ocy;&amp;lcy;&amp;ocy;&amp;kcy;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236538"/>
            <a:ext cx="3625850" cy="662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P1010346-225x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47663"/>
            <a:ext cx="42672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28650" y="544513"/>
            <a:ext cx="7886700" cy="114617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2291" name="Объект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2292" name="Picture 4" descr="DSC05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93725"/>
            <a:ext cx="419735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SDC144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304800"/>
            <a:ext cx="3624262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3316" name="Picture 4" descr="IMG_05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3679825"/>
            <a:ext cx="40846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IMG_01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8382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40" name="Picture 4" descr="P10207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381952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P10207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3486150"/>
            <a:ext cx="368776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28650" y="544513"/>
            <a:ext cx="7886700" cy="114617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363" name="Объект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364" name="Picture 4" descr="DSCN0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930275"/>
            <a:ext cx="6448425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6388" name="Picture 4" descr="                 &amp;Lcy;&amp;icy;&amp;pcy;&amp;iecy;&amp;tscy;&amp;kcy;&amp;ocy;&amp;mcy;&amp;ucy; &amp;dcy;&amp;vcy;&amp;icy;&amp;zhcy;&amp;iecy;&amp;ncy;&amp;icy;&amp;yucy; &amp;YUcy;&amp;Icy;&amp;Dcy; &amp;pcy;&amp;ocy;&amp;scy;&amp;vcy;&amp;yacy;&amp;shchcy;&amp;acy;&amp;iecy;&amp;tcy;&amp;scy;&amp;yacy;… 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71763"/>
            <a:ext cx="2286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392_b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349375"/>
            <a:ext cx="607695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158243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394075"/>
            <a:ext cx="583247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кузовлев книга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1" r="3009" b="30153"/>
          <a:stretch>
            <a:fillRect/>
          </a:stretch>
        </p:blipFill>
        <p:spPr bwMode="auto">
          <a:xfrm>
            <a:off x="4437063" y="1589088"/>
            <a:ext cx="339725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-93663"/>
            <a:ext cx="3076575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2" descr="http://www.playcast.ru/uploads/2015/06/13/139633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0"/>
            <a:ext cx="2890838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8436" name="Picture 5" descr="DSC05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260350"/>
            <a:ext cx="4676775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cveti-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2172">
            <a:off x="-1023143" y="1978818"/>
            <a:ext cx="66040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>
          <a:xfrm>
            <a:off x="628650" y="544513"/>
            <a:ext cx="7886700" cy="114617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076" name="Picture 6" descr="&amp;Fcy;&amp;ocy;&amp;tcy;&amp;ocy; &amp;Pcy;&amp;acy;&amp;vcy;&amp;iecy;&amp;lcy;, &amp;Lcy;&amp;icy;&amp;pcy;&amp;iecy;&amp;tscy;&amp;kcy;, 63 &amp;gcy;&amp;ocy;&amp;dcy;&amp;acy; - &amp;dcy;&amp;ocy;&amp;bcy;&amp;acy;&amp;vcy;&amp;lcy;&amp;iecy;&amp;ncy;&amp;ocy; 21 &amp;mcy;&amp;acy;&amp;rcy;&amp;tcy;&amp;acy; 2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681038"/>
            <a:ext cx="5646738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688" y="4687888"/>
            <a:ext cx="6453187" cy="207327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Я так хочу весь этот мир обнять!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Весну и лето, зиму, осень!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Хочу найти и больше не терять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Тропинку детства в белых-белых росах!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			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П. </a:t>
            </a:r>
            <a:r>
              <a:rPr lang="ru-RU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Кузовлев</a:t>
            </a:r>
            <a:endParaRPr lang="ru-RU" sz="2000" dirty="0"/>
          </a:p>
        </p:txBody>
      </p:sp>
      <p:pic>
        <p:nvPicPr>
          <p:cNvPr id="4100" name="Picture 5" descr="DSC083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26400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DSC070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57175"/>
            <a:ext cx="2233613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DSC055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2551113"/>
            <a:ext cx="27844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" descr="DSC021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2522538"/>
            <a:ext cx="26289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6" descr="IMG_05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1106488"/>
            <a:ext cx="25146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4" name="Picture 4" descr="SDC132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0"/>
          <a:stretch>
            <a:fillRect/>
          </a:stretch>
        </p:blipFill>
        <p:spPr bwMode="auto">
          <a:xfrm>
            <a:off x="455613" y="512763"/>
            <a:ext cx="3646487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SDC132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1998663"/>
            <a:ext cx="349091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148" name="Picture 5" descr="SDC132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36838"/>
            <a:ext cx="4697412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SDC13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25425"/>
            <a:ext cx="458628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28650" y="544513"/>
            <a:ext cx="7886700" cy="114617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171" name="Объект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172" name="Picture 4" descr="ScanImage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2844800"/>
            <a:ext cx="3557588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SDC13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12234" r="15955" b="7217"/>
          <a:stretch>
            <a:fillRect/>
          </a:stretch>
        </p:blipFill>
        <p:spPr bwMode="auto">
          <a:xfrm>
            <a:off x="500063" y="184150"/>
            <a:ext cx="2684462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195" name="Picture 3" descr="SDC132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t="9354" r="12747" b="6551"/>
          <a:stretch>
            <a:fillRect/>
          </a:stretch>
        </p:blipFill>
        <p:spPr bwMode="auto">
          <a:xfrm>
            <a:off x="663575" y="384175"/>
            <a:ext cx="264795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SDC13272"/>
          <p:cNvPicPr>
            <a:picLocks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2" t="11342" r="19482" b="3134"/>
          <a:stretch>
            <a:fillRect/>
          </a:stretch>
        </p:blipFill>
        <p:spPr>
          <a:xfrm>
            <a:off x="3743325" y="2714625"/>
            <a:ext cx="2919413" cy="3895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9220" name="Picture 4" descr="IMG_00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3302000"/>
            <a:ext cx="4086225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IMG_00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428625"/>
            <a:ext cx="39354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В 2012 году поэт отметил свой 60-летний юбилей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244" name="Picture 4" descr="SDC135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549400"/>
            <a:ext cx="4738687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SDC136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4437063"/>
            <a:ext cx="3660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FFFFFF"/>
      </a:dk1>
      <a:lt1>
        <a:sysClr val="window" lastClr="FFFFFF"/>
      </a:lt1>
      <a:dk2>
        <a:srgbClr val="39302A"/>
      </a:dk2>
      <a:lt2>
        <a:srgbClr val="E5DEDB"/>
      </a:lt2>
      <a:accent1>
        <a:srgbClr val="FFDF6A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567</TotalTime>
  <Words>20</Words>
  <Application>Microsoft Office PowerPoint</Application>
  <PresentationFormat>Экран (4:3)</PresentationFormat>
  <Paragraphs>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Calibri</vt:lpstr>
      <vt:lpstr>Arial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2012 году поэт отметил свой 60-летний юбилей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</dc:creator>
  <cp:lastModifiedBy>Пользователь</cp:lastModifiedBy>
  <cp:revision>20</cp:revision>
  <dcterms:created xsi:type="dcterms:W3CDTF">2015-02-16T07:43:27Z</dcterms:created>
  <dcterms:modified xsi:type="dcterms:W3CDTF">2020-08-06T12:08:05Z</dcterms:modified>
</cp:coreProperties>
</file>