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6" r:id="rId2"/>
    <p:sldId id="290" r:id="rId3"/>
    <p:sldId id="277" r:id="rId4"/>
    <p:sldId id="257" r:id="rId5"/>
    <p:sldId id="260" r:id="rId6"/>
    <p:sldId id="271" r:id="rId7"/>
    <p:sldId id="261" r:id="rId8"/>
    <p:sldId id="270" r:id="rId9"/>
    <p:sldId id="263" r:id="rId10"/>
    <p:sldId id="268" r:id="rId11"/>
    <p:sldId id="269" r:id="rId12"/>
    <p:sldId id="295" r:id="rId13"/>
    <p:sldId id="264" r:id="rId14"/>
    <p:sldId id="272" r:id="rId15"/>
    <p:sldId id="273" r:id="rId16"/>
    <p:sldId id="274" r:id="rId17"/>
    <p:sldId id="265" r:id="rId18"/>
    <p:sldId id="275" r:id="rId19"/>
    <p:sldId id="307" r:id="rId20"/>
    <p:sldId id="308" r:id="rId21"/>
    <p:sldId id="294" r:id="rId22"/>
    <p:sldId id="283" r:id="rId23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  <a:srgbClr val="FF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6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53095-9A73-434E-8CE8-B3858EBAB0B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6263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016A1-3326-4DB5-B94C-16266B25589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9656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D1A6FE-F57F-42EA-886C-9A1B1E6D32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0019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E3658-4695-4CF4-9573-E0D12F0ED96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5319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913E9-8E34-49B0-AD83-32917AD94E4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2124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4B4BD-A9AC-426F-A650-49DB9FF98D8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0488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>
            <a:off x="7588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/>
          <p:cNvCxnSpPr/>
          <p:nvPr/>
        </p:nvCxnSpPr>
        <p:spPr>
          <a:xfrm>
            <a:off x="46450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EF724-43F1-493E-B822-4032FE1EC2D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0621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2FEED-A5A4-4B72-BD7D-CE3A12D79EC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7347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1303C8-BAD7-4736-95B0-3776C81AC2C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2415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 rot="5400000">
            <a:off x="1677194" y="2515394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5965C9-6B74-492C-A997-55DF76930A4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114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001D9F-9295-4159-A77D-F6B428A6A95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7418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4572000"/>
            <a:ext cx="6781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685800"/>
            <a:ext cx="7543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0" y="6208713"/>
            <a:ext cx="4873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8013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400">
                <a:solidFill>
                  <a:srgbClr val="262626"/>
                </a:solidFill>
                <a:latin typeface="Impact" pitchFamily="34" charset="0"/>
              </a:defRPr>
            </a:lvl1pPr>
          </a:lstStyle>
          <a:p>
            <a:fld id="{BEB40CA6-1C3E-4873-9F05-9513D6673B21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8" name="Rectangle 7"/>
          <p:cNvSpPr/>
          <p:nvPr/>
        </p:nvSpPr>
        <p:spPr>
          <a:xfrm>
            <a:off x="777875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32" r:id="rId2"/>
    <p:sldLayoutId id="2147483840" r:id="rId3"/>
    <p:sldLayoutId id="2147483833" r:id="rId4"/>
    <p:sldLayoutId id="2147483841" r:id="rId5"/>
    <p:sldLayoutId id="2147483834" r:id="rId6"/>
    <p:sldLayoutId id="2147483835" r:id="rId7"/>
    <p:sldLayoutId id="2147483842" r:id="rId8"/>
    <p:sldLayoutId id="2147483836" r:id="rId9"/>
    <p:sldLayoutId id="2147483837" r:id="rId10"/>
    <p:sldLayoutId id="214748383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4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3725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3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4"/>
          <p:cNvSpPr>
            <a:spLocks noChangeArrowheads="1" noChangeShapeType="1" noTextEdit="1"/>
          </p:cNvSpPr>
          <p:nvPr/>
        </p:nvSpPr>
        <p:spPr bwMode="auto">
          <a:xfrm>
            <a:off x="539750" y="836613"/>
            <a:ext cx="7704138" cy="511333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0144"/>
              </a:avLst>
            </a:prstTxWarp>
            <a:scene3d>
              <a:camera prst="legacyPerspectiveFront">
                <a:rot lat="2051998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Красота </a:t>
            </a:r>
          </a:p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родной </a:t>
            </a:r>
          </a:p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земли</a:t>
            </a:r>
          </a:p>
        </p:txBody>
      </p:sp>
      <p:pic>
        <p:nvPicPr>
          <p:cNvPr id="3" name="Ennio Morricone - Lei Mi Ama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950" y="616530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61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14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idx="1"/>
          </p:nvPr>
        </p:nvSpPr>
        <p:spPr>
          <a:xfrm>
            <a:off x="1116013" y="260350"/>
            <a:ext cx="7777162" cy="28813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b="1" smtClean="0"/>
              <a:t>Я родился в том месте на нашей земле,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b="1" smtClean="0"/>
              <a:t>Где поля под звездой наливаются хлебом,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b="1" smtClean="0"/>
              <a:t>Где белеют ромашки в зелёной траве,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b="1" smtClean="0"/>
              <a:t>Там, где степи, как море, сливаются с небом!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b="1" smtClean="0"/>
              <a:t>	                                                      П. Кузовлев</a:t>
            </a:r>
          </a:p>
        </p:txBody>
      </p:sp>
      <p:pic>
        <p:nvPicPr>
          <p:cNvPr id="15363" name="Picture 4" descr="DSC035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068638"/>
            <a:ext cx="3960812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 descr="DSC035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109913"/>
            <a:ext cx="3967162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583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274638"/>
            <a:ext cx="4105275" cy="2794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…Я иду по ягодам</a:t>
            </a:r>
            <a:b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По тропинке в 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травах</a:t>
            </a: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.</a:t>
            </a:r>
            <a:b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	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П. </a:t>
            </a:r>
            <a:r>
              <a:rPr lang="ru-RU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Кузовлев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/>
            </a:r>
            <a:b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4005263"/>
            <a:ext cx="4105275" cy="25193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b="1" smtClean="0"/>
              <a:t>За родной околицей 			белые берёзы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b="1" smtClean="0"/>
              <a:t>Шелестят листвою     	летним вечерком…</a:t>
            </a:r>
            <a:endParaRPr lang="ru-RU" altLang="ru-RU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mtClean="0"/>
              <a:t>			</a:t>
            </a:r>
            <a:r>
              <a:rPr lang="ru-RU" altLang="ru-RU" sz="1800" b="1" smtClean="0"/>
              <a:t>П. Кузовлев</a:t>
            </a:r>
          </a:p>
        </p:txBody>
      </p:sp>
      <p:pic>
        <p:nvPicPr>
          <p:cNvPr id="16388" name="Picture 4" descr="DSC07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284538"/>
            <a:ext cx="446405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 descr="DSC095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4464050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315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4932363" y="4437063"/>
            <a:ext cx="4032250" cy="21605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800" b="1" smtClean="0"/>
              <a:t>Ароматным яблоком</a:t>
            </a:r>
          </a:p>
          <a:p>
            <a:pPr eaLnBrk="1" hangingPunct="1">
              <a:buFontTx/>
              <a:buNone/>
            </a:pPr>
            <a:r>
              <a:rPr lang="ru-RU" altLang="ru-RU" sz="2800" b="1" smtClean="0"/>
              <a:t>Сад меня обрадовал…</a:t>
            </a:r>
            <a:endParaRPr lang="ru-RU" altLang="ru-RU" sz="2800" smtClean="0"/>
          </a:p>
          <a:p>
            <a:pPr eaLnBrk="1" hangingPunct="1">
              <a:buFontTx/>
              <a:buNone/>
            </a:pPr>
            <a:r>
              <a:rPr lang="ru-RU" altLang="ru-RU" smtClean="0"/>
              <a:t>			</a:t>
            </a:r>
            <a:r>
              <a:rPr lang="ru-RU" altLang="ru-RU" b="1" smtClean="0"/>
              <a:t>П. Кузовлев</a:t>
            </a:r>
          </a:p>
        </p:txBody>
      </p:sp>
      <p:pic>
        <p:nvPicPr>
          <p:cNvPr id="17411" name="Picture 4" descr="IMG_0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33375"/>
            <a:ext cx="4752975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 descr="DSC079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852738"/>
            <a:ext cx="4521200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616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DSC031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04813"/>
            <a:ext cx="3970338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IMG_01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140075"/>
            <a:ext cx="4249737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 descr="IMG_05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189288"/>
            <a:ext cx="4033838" cy="319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828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4859338" y="333375"/>
            <a:ext cx="4033837" cy="23034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mtClean="0"/>
              <a:t>Там за рощицей дубовой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mtClean="0"/>
              <a:t>Разноцветьем вспыхнул луг!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mtClean="0"/>
              <a:t>Пахнет пряностью медовой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mtClean="0"/>
              <a:t>Аж  захватывает  дух!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mtClean="0"/>
              <a:t>			</a:t>
            </a:r>
            <a:r>
              <a:rPr lang="ru-RU" altLang="ru-RU" sz="2000" b="1" smtClean="0"/>
              <a:t>Кузовлев П.</a:t>
            </a:r>
          </a:p>
        </p:txBody>
      </p:sp>
      <p:pic>
        <p:nvPicPr>
          <p:cNvPr id="19459" name="Picture 4" descr="IMG_06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04825"/>
            <a:ext cx="4537075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 descr="IMG_06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852738"/>
            <a:ext cx="4837113" cy="362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983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716463" y="274638"/>
            <a:ext cx="4103687" cy="20748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…</a:t>
            </a: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И весёлой звёздочкой</a:t>
            </a:r>
            <a:b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Одуванчик вспыхнет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/>
            </a:r>
            <a:b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	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. </a:t>
            </a:r>
            <a:r>
              <a:rPr lang="ru-RU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Кузовлев</a:t>
            </a: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3789363"/>
            <a:ext cx="4679950" cy="2735262"/>
          </a:xfrm>
        </p:spPr>
        <p:txBody>
          <a:bodyPr/>
          <a:lstStyle/>
          <a:p>
            <a:pPr eaLnBrk="1" hangingPunct="1">
              <a:buFontTx/>
              <a:buNone/>
            </a:pPr>
            <a:endParaRPr lang="ru-RU" altLang="ru-RU" b="1" smtClean="0"/>
          </a:p>
          <a:p>
            <a:pPr eaLnBrk="1" hangingPunct="1">
              <a:buFontTx/>
              <a:buNone/>
            </a:pPr>
            <a:r>
              <a:rPr lang="ru-RU" altLang="ru-RU" sz="2800" b="1" smtClean="0"/>
              <a:t>Родник воркует с ивами, </a:t>
            </a:r>
          </a:p>
          <a:p>
            <a:pPr eaLnBrk="1" hangingPunct="1">
              <a:buFontTx/>
              <a:buNone/>
            </a:pPr>
            <a:r>
              <a:rPr lang="ru-RU" altLang="ru-RU" sz="2800" b="1" smtClean="0"/>
              <a:t>Журча живой водой!</a:t>
            </a:r>
          </a:p>
          <a:p>
            <a:pPr eaLnBrk="1" hangingPunct="1">
              <a:buFontTx/>
              <a:buNone/>
            </a:pPr>
            <a:r>
              <a:rPr lang="ru-RU" altLang="ru-RU" sz="2000" b="1" smtClean="0"/>
              <a:t>				П. Кузовлев</a:t>
            </a:r>
          </a:p>
        </p:txBody>
      </p:sp>
      <p:pic>
        <p:nvPicPr>
          <p:cNvPr id="20484" name="Picture 4" descr="IMG_07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4362450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IMG_1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500438"/>
            <a:ext cx="40132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1622">
    <p:blinds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>
          <a:xfrm>
            <a:off x="4387850" y="476250"/>
            <a:ext cx="4648200" cy="25209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b="1" smtClean="0"/>
              <a:t>Неземные какие-то краски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b="1" smtClean="0"/>
              <a:t>Вдруг упали на землю с небес!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b="1" smtClean="0"/>
              <a:t>Осень жёлто-оранжевой 				краской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b="1" smtClean="0"/>
              <a:t>Приголубила сказочный  лес!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b="1" smtClean="0"/>
              <a:t>			</a:t>
            </a:r>
            <a:r>
              <a:rPr lang="ru-RU" altLang="ru-RU" sz="2000" b="1" smtClean="0"/>
              <a:t>П. Кузовлев</a:t>
            </a:r>
          </a:p>
          <a:p>
            <a:pPr eaLnBrk="1" hangingPunct="1">
              <a:lnSpc>
                <a:spcPct val="80000"/>
              </a:lnSpc>
            </a:pPr>
            <a:endParaRPr lang="ru-RU" altLang="ru-RU" smtClean="0"/>
          </a:p>
        </p:txBody>
      </p:sp>
      <p:pic>
        <p:nvPicPr>
          <p:cNvPr id="21507" name="Picture 4" descr="IMG_12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213100"/>
            <a:ext cx="3816350" cy="3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 descr="IMG_12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88913"/>
            <a:ext cx="3848100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IMG_11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13100"/>
            <a:ext cx="3919537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993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3924300" y="260350"/>
            <a:ext cx="5121275" cy="29527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b="1" smtClean="0"/>
              <a:t>Лист опавший землю укрывает,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b="1" smtClean="0"/>
              <a:t>Лета бабьего мне тоже очень жаль.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b="1" smtClean="0"/>
              <a:t>Паутинки скоро отмелькают…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b="1" smtClean="0"/>
              <a:t>Осень, осень…Тихая печаль.				</a:t>
            </a:r>
            <a:r>
              <a:rPr lang="ru-RU" altLang="ru-RU" sz="2000" b="1" smtClean="0"/>
              <a:t>П. Кузовлев</a:t>
            </a:r>
          </a:p>
        </p:txBody>
      </p:sp>
      <p:pic>
        <p:nvPicPr>
          <p:cNvPr id="22531" name="Picture 4" descr="DSC033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643313"/>
            <a:ext cx="4186237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 descr="DSC083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716338"/>
            <a:ext cx="40894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 descr="IMG_12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8313"/>
            <a:ext cx="3744912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127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IMG_11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860800"/>
            <a:ext cx="3776662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5" descr="IMG_11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33375"/>
            <a:ext cx="4856163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 descr="IMG_12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6338"/>
            <a:ext cx="38481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873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933825"/>
            <a:ext cx="8229600" cy="2192338"/>
          </a:xfrm>
        </p:spPr>
        <p:txBody>
          <a:bodyPr/>
          <a:lstStyle/>
          <a:p>
            <a:pPr algn="ctr" eaLnBrk="1" hangingPunct="1"/>
            <a:r>
              <a:rPr lang="ru-RU" altLang="ru-RU" b="1" smtClean="0"/>
              <a:t>Чувство малой родины со своим особым обликом, со своей пусть самой скромной и непритязательной красотой, появляется у человека в детстве </a:t>
            </a:r>
          </a:p>
        </p:txBody>
      </p:sp>
      <p:pic>
        <p:nvPicPr>
          <p:cNvPr id="24579" name="Picture 4" descr="dsc062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4813"/>
            <a:ext cx="43195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5" descr="dsc063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04813"/>
            <a:ext cx="432117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020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idx="1"/>
          </p:nvPr>
        </p:nvSpPr>
        <p:spPr>
          <a:xfrm>
            <a:off x="0" y="404813"/>
            <a:ext cx="9036050" cy="6192837"/>
          </a:xfrm>
        </p:spPr>
        <p:txBody>
          <a:bodyPr/>
          <a:lstStyle/>
          <a:p>
            <a:pPr marL="0" indent="457200" algn="just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800" b="1" dirty="0"/>
              <a:t>Наша страна огромна и величественна, в ней есть множество прекрасных мест, покоряющих своей красотой: леса, горы, моря, реки... Но  у каждого из нас есть дорогой сердцу уголок родного края, место, которым мы гордимся, которое нас вдохновляет на творчество, в которое мы готовы возвращаться снова и снова... </a:t>
            </a:r>
          </a:p>
          <a:p>
            <a:pPr marL="0" indent="457200" algn="just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800" b="1" dirty="0"/>
              <a:t>Поэт Павел </a:t>
            </a:r>
            <a:r>
              <a:rPr lang="ru-RU" sz="2800" b="1" dirty="0" err="1"/>
              <a:t>Кузовлев</a:t>
            </a:r>
            <a:r>
              <a:rPr lang="ru-RU" sz="2800" b="1" dirty="0"/>
              <a:t> свои яркие впечатления о родной природе выражает в стихах и фотографиях. Реки, леса, поля с подсолнухами, яблоневые сады, простор и белые березы — все это пейзажи родного края. </a:t>
            </a:r>
          </a:p>
          <a:p>
            <a:pPr marL="0" indent="457200" algn="just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800" b="1" dirty="0"/>
              <a:t>Давайте вместе окунемся в атмосферу неповторимых мгновений, запечатленных на снимках.</a:t>
            </a:r>
          </a:p>
          <a:p>
            <a:pPr indent="457200"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ru-RU" altLang="ru-RU" sz="2800" b="1" i="1" dirty="0" smtClean="0">
              <a:solidFill>
                <a:schemeClr val="accent2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2488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IMG_1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4813"/>
            <a:ext cx="4608512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 descr="123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141663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533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DSC_97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60350"/>
            <a:ext cx="6624638" cy="440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268538" y="5084763"/>
            <a:ext cx="7543800" cy="107791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Я так хочу весь этот мир обнять!</a:t>
            </a:r>
            <a:b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Весну и лето, зиму, осень!</a:t>
            </a:r>
            <a:b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Хочу найти и больше не терять</a:t>
            </a:r>
            <a:b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Тропинку детства в белых-белых росах!</a:t>
            </a:r>
            <a:b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			П.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Кузовлев</a:t>
            </a:r>
            <a:endParaRPr lang="ru-RU" b="1" dirty="0"/>
          </a:p>
        </p:txBody>
      </p:sp>
    </p:spTree>
  </p:cSld>
  <p:clrMapOvr>
    <a:masterClrMapping/>
  </p:clrMapOvr>
  <p:transition spd="slow" advTm="6445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229600" cy="518477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+mn-lt"/>
              </a:rPr>
              <a:t>В презентации </a:t>
            </a:r>
            <a:br>
              <a:rPr lang="ru-RU" b="1" dirty="0">
                <a:solidFill>
                  <a:schemeClr val="tx1"/>
                </a:solidFill>
                <a:latin typeface="+mn-lt"/>
              </a:rPr>
            </a:br>
            <a:r>
              <a:rPr lang="ru-RU" b="1" dirty="0">
                <a:solidFill>
                  <a:schemeClr val="tx1"/>
                </a:solidFill>
                <a:latin typeface="+mn-lt"/>
              </a:rPr>
              <a:t>использовались </a:t>
            </a:r>
            <a:r>
              <a:rPr lang="ru-RU" b="1" dirty="0" smtClean="0">
                <a:solidFill>
                  <a:schemeClr val="tx1"/>
                </a:solidFill>
                <a:latin typeface="+mn-lt"/>
              </a:rPr>
              <a:t>стихи и фотографии</a:t>
            </a:r>
            <a:r>
              <a:rPr lang="ru-RU" b="1" dirty="0">
                <a:solidFill>
                  <a:schemeClr val="tx1"/>
                </a:solidFill>
                <a:latin typeface="+mn-lt"/>
              </a:rPr>
              <a:t/>
            </a:r>
            <a:br>
              <a:rPr lang="ru-RU" b="1" dirty="0">
                <a:solidFill>
                  <a:schemeClr val="tx1"/>
                </a:solidFill>
                <a:latin typeface="+mn-lt"/>
              </a:rPr>
            </a:br>
            <a:r>
              <a:rPr lang="ru-RU" b="1" dirty="0">
                <a:solidFill>
                  <a:schemeClr val="tx1"/>
                </a:solidFill>
                <a:latin typeface="+mn-lt"/>
              </a:rPr>
              <a:t>Павла </a:t>
            </a:r>
            <a:r>
              <a:rPr lang="ru-RU" b="1" dirty="0" err="1">
                <a:solidFill>
                  <a:schemeClr val="tx1"/>
                </a:solidFill>
                <a:latin typeface="+mn-lt"/>
              </a:rPr>
              <a:t>Кузовлева</a:t>
            </a:r>
            <a:r>
              <a:rPr lang="ru-RU" b="1" dirty="0">
                <a:solidFill>
                  <a:schemeClr val="tx1"/>
                </a:solidFill>
                <a:latin typeface="+mn-lt"/>
              </a:rPr>
              <a:t> </a:t>
            </a:r>
            <a:br>
              <a:rPr lang="ru-RU" b="1" dirty="0">
                <a:solidFill>
                  <a:schemeClr val="tx1"/>
                </a:solidFill>
                <a:latin typeface="+mn-lt"/>
              </a:rPr>
            </a:br>
            <a:r>
              <a:rPr lang="ru-RU" b="1" dirty="0" smtClean="0">
                <a:solidFill>
                  <a:schemeClr val="tx1"/>
                </a:solidFill>
                <a:latin typeface="+mn-lt"/>
              </a:rPr>
              <a:t>Прозвучала музыка                </a:t>
            </a:r>
            <a:r>
              <a:rPr lang="ru-RU" b="1" dirty="0" err="1" smtClean="0">
                <a:solidFill>
                  <a:schemeClr val="tx1"/>
                </a:solidFill>
                <a:latin typeface="+mn-lt"/>
              </a:rPr>
              <a:t>Эннио</a:t>
            </a:r>
            <a:r>
              <a:rPr lang="ru-RU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b="1" dirty="0" err="1" smtClean="0">
                <a:latin typeface="+mn-lt"/>
              </a:rPr>
              <a:t>Морриконе</a:t>
            </a:r>
            <a:r>
              <a:rPr lang="ru-RU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+mn-lt"/>
              </a:rPr>
            </a:br>
            <a:endParaRPr lang="ru-RU" b="1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ransition spd="slow" advTm="3310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274638"/>
            <a:ext cx="4033837" cy="25781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Необозримая ширь полей. Развесистые белоствольные березы. Разливы рек, степей необъятный простор. Это - Россия.</a:t>
            </a:r>
          </a:p>
        </p:txBody>
      </p:sp>
      <p:pic>
        <p:nvPicPr>
          <p:cNvPr id="8195" name="Picture 10" descr="dsc0587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549275"/>
            <a:ext cx="4572000" cy="3429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9" descr="dsc058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962275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178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4572000"/>
            <a:ext cx="5780087" cy="1600200"/>
          </a:xfrm>
        </p:spPr>
        <p:txBody>
          <a:bodyPr/>
          <a:lstStyle/>
          <a:p>
            <a:pPr algn="ctr" eaLnBrk="1" hangingPunct="1"/>
            <a:r>
              <a:rPr lang="ru-RU" altLang="ru-RU" smtClean="0"/>
              <a:t>Кузовлев П.В.</a:t>
            </a:r>
          </a:p>
        </p:txBody>
      </p:sp>
      <p:pic>
        <p:nvPicPr>
          <p:cNvPr id="9219" name="Picture 4" descr="пап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49275"/>
            <a:ext cx="5903913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765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idx="1"/>
          </p:nvPr>
        </p:nvSpPr>
        <p:spPr>
          <a:xfrm>
            <a:off x="4572000" y="404813"/>
            <a:ext cx="4572000" cy="2016125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ru-RU" b="1" smtClean="0"/>
              <a:t>Закружило, завьюжило!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ru-RU" b="1" smtClean="0"/>
              <a:t>Снегопад, снегопад!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ru-RU" b="1" smtClean="0"/>
              <a:t>И серебряным кружевом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ru-RU" b="1" smtClean="0"/>
              <a:t>К нам снежинки летят…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ru-RU" b="1" smtClean="0"/>
              <a:t>		П. Кузовлев</a:t>
            </a:r>
            <a:r>
              <a:rPr lang="ru-RU" altLang="ru-RU" smtClean="0"/>
              <a:t> </a:t>
            </a:r>
          </a:p>
        </p:txBody>
      </p:sp>
      <p:pic>
        <p:nvPicPr>
          <p:cNvPr id="10243" name="Picture 4" descr="DSC004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347913"/>
            <a:ext cx="5913437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" descr="DSC055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74613"/>
            <a:ext cx="4111625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516">
    <p:check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404813"/>
            <a:ext cx="3960812" cy="2592387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ru-RU" smtClean="0"/>
              <a:t>…</a:t>
            </a:r>
            <a:r>
              <a:rPr lang="ru-RU" altLang="ru-RU" b="1" smtClean="0"/>
              <a:t>А когда зима нагрянет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ru-RU" b="1" smtClean="0"/>
              <a:t>Да морозы затрещат,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ru-RU" b="1" smtClean="0"/>
              <a:t>Вспомню луг, цветы и 			травы,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ru-RU" b="1" smtClean="0"/>
              <a:t>Вспомню лета аромат!</a:t>
            </a:r>
            <a:endParaRPr lang="ru-RU" altLang="ru-RU" smtClean="0"/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ru-RU" smtClean="0"/>
              <a:t>				</a:t>
            </a:r>
            <a:r>
              <a:rPr lang="ru-RU" altLang="ru-RU" b="1" smtClean="0"/>
              <a:t>П. Кузовлев</a:t>
            </a:r>
            <a:r>
              <a:rPr lang="ru-RU" altLang="ru-RU" smtClean="0"/>
              <a:t> </a:t>
            </a:r>
          </a:p>
        </p:txBody>
      </p:sp>
      <p:pic>
        <p:nvPicPr>
          <p:cNvPr id="11267" name="Picture 4" descr="IMG_00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549275"/>
            <a:ext cx="4752975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5" descr="IMG_02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068638"/>
            <a:ext cx="4678362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943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3860800"/>
            <a:ext cx="5076825" cy="21923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800" smtClean="0"/>
              <a:t>…</a:t>
            </a:r>
            <a:r>
              <a:rPr lang="ru-RU" altLang="ru-RU" sz="2800" b="1" smtClean="0"/>
              <a:t>И подснежник улыбнётся</a:t>
            </a:r>
          </a:p>
          <a:p>
            <a:pPr eaLnBrk="1" hangingPunct="1">
              <a:buFontTx/>
              <a:buNone/>
            </a:pPr>
            <a:r>
              <a:rPr lang="ru-RU" altLang="ru-RU" sz="2800" b="1" smtClean="0"/>
              <a:t>И любовь подарит нам.</a:t>
            </a:r>
          </a:p>
          <a:p>
            <a:pPr eaLnBrk="1" hangingPunct="1">
              <a:buFontTx/>
              <a:buNone/>
            </a:pPr>
            <a:r>
              <a:rPr lang="ru-RU" altLang="ru-RU" b="1" smtClean="0"/>
              <a:t>				П. Кузовлев</a:t>
            </a:r>
          </a:p>
        </p:txBody>
      </p:sp>
      <p:pic>
        <p:nvPicPr>
          <p:cNvPr id="12291" name="Picture 4" descr="DSC02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573463"/>
            <a:ext cx="3467100" cy="286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 descr="DSC021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4813"/>
            <a:ext cx="4306887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 descr="DSC064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04813"/>
            <a:ext cx="3825875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005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7538" y="260350"/>
            <a:ext cx="4464050" cy="28082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Распустила нежные листочки</a:t>
            </a:r>
            <a:b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Белая берёза на заре,</a:t>
            </a:r>
            <a:b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Загорелись золотые точки</a:t>
            </a:r>
            <a:b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На зелёном бархатном ковре.</a:t>
            </a:r>
            <a:b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		П. 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Кузовлев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3716338"/>
            <a:ext cx="4249738" cy="280828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ru-RU" altLang="ru-RU" b="1" smtClean="0"/>
          </a:p>
          <a:p>
            <a:pPr eaLnBrk="1" hangingPunct="1">
              <a:buFontTx/>
              <a:buNone/>
            </a:pPr>
            <a:r>
              <a:rPr lang="ru-RU" altLang="ru-RU" b="1" smtClean="0"/>
              <a:t>А на фоне голубого неба –</a:t>
            </a:r>
          </a:p>
          <a:p>
            <a:pPr eaLnBrk="1" hangingPunct="1">
              <a:buFontTx/>
              <a:buNone/>
            </a:pPr>
            <a:r>
              <a:rPr lang="ru-RU" altLang="ru-RU" b="1" smtClean="0"/>
              <a:t>Ранней вишни </a:t>
            </a:r>
          </a:p>
          <a:p>
            <a:pPr eaLnBrk="1" hangingPunct="1">
              <a:buFontTx/>
              <a:buNone/>
            </a:pPr>
            <a:r>
              <a:rPr lang="ru-RU" altLang="ru-RU" b="1" smtClean="0"/>
              <a:t>		белый-белый цвет.</a:t>
            </a:r>
          </a:p>
          <a:p>
            <a:pPr eaLnBrk="1" hangingPunct="1">
              <a:buFontTx/>
              <a:buNone/>
            </a:pPr>
            <a:r>
              <a:rPr lang="ru-RU" altLang="ru-RU" b="1" smtClean="0"/>
              <a:t>			 </a:t>
            </a:r>
            <a:r>
              <a:rPr lang="ru-RU" altLang="ru-RU" sz="2000" b="1" smtClean="0"/>
              <a:t>П. Кузовлев</a:t>
            </a:r>
          </a:p>
        </p:txBody>
      </p:sp>
      <p:pic>
        <p:nvPicPr>
          <p:cNvPr id="13316" name="Picture 4" descr="DSC064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3195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IMG_03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4176713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094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427538" y="274638"/>
            <a:ext cx="4716462" cy="25066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Тёплый дождь орошает берёзы,</a:t>
            </a:r>
            <a:b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Крупной каплей ласкает ладонь…</a:t>
            </a:r>
            <a:b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Тёплый дождь, словно детские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грёзы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</a:t>
            </a:r>
            <a:b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Тёплый дождь, как виденье,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как сон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!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/>
            </a:r>
            <a:b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				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		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П. </a:t>
            </a:r>
            <a:r>
              <a:rPr lang="ru-RU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Кузовлев</a:t>
            </a:r>
            <a:r>
              <a:rPr lang="ru-RU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4076700"/>
            <a:ext cx="3240087" cy="20494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ru-RU" sz="1800" b="1" smtClean="0"/>
              <a:t>От душистой земляники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ru-RU" sz="1800" b="1" smtClean="0"/>
              <a:t>Даже ветер опьянел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ru-RU" sz="1800" b="1" smtClean="0"/>
              <a:t>И, ромашку заприметив,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ru-RU" sz="1800" b="1" smtClean="0"/>
              <a:t>В поле с луга улетел.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ru-RU" sz="1800" b="1" smtClean="0"/>
              <a:t>				П. Кузовлев</a:t>
            </a:r>
          </a:p>
        </p:txBody>
      </p:sp>
      <p:pic>
        <p:nvPicPr>
          <p:cNvPr id="14340" name="Picture 4" descr="DSC028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924175"/>
            <a:ext cx="5327650" cy="355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DSC064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41402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2474">
    <p:circl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|5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1058</TotalTime>
  <Words>304</Words>
  <Application>Microsoft Office PowerPoint</Application>
  <PresentationFormat>Экран (4:3)</PresentationFormat>
  <Paragraphs>67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NewsPrint</vt:lpstr>
      <vt:lpstr>Презентация PowerPoint</vt:lpstr>
      <vt:lpstr>Презентация PowerPoint</vt:lpstr>
      <vt:lpstr>Необозримая ширь полей. Развесистые белоствольные березы. Разливы рек, степей необъятный простор. Это - Россия.</vt:lpstr>
      <vt:lpstr>Кузовлев П.В.</vt:lpstr>
      <vt:lpstr>Презентация PowerPoint</vt:lpstr>
      <vt:lpstr>Презентация PowerPoint</vt:lpstr>
      <vt:lpstr>Презентация PowerPoint</vt:lpstr>
      <vt:lpstr>Распустила нежные листочки Белая берёза на заре, Загорелись золотые точки На зелёном бархатном ковре.   П. Кузовлев</vt:lpstr>
      <vt:lpstr>Тёплый дождь орошает берёзы, Крупной каплей ласкает ладонь… Тёплый дождь, словно детские  грёзы, Тёплый дождь, как виденье, как сон!        П. Кузовлев </vt:lpstr>
      <vt:lpstr>Презентация PowerPoint</vt:lpstr>
      <vt:lpstr>…Я иду по ягодам По тропинке в травах.   П. Кузовлев </vt:lpstr>
      <vt:lpstr>Презентация PowerPoint</vt:lpstr>
      <vt:lpstr>Презентация PowerPoint</vt:lpstr>
      <vt:lpstr>Презентация PowerPoint</vt:lpstr>
      <vt:lpstr>…И весёлой звёздочкой Одуванчик вспыхнет    П. Кузовлев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презентации  использовались стихи и фотографии Павла Кузовлева  Прозвучала музыка                Эннио Морриконе </vt:lpstr>
    </vt:vector>
  </TitlesOfParts>
  <Company>bibl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BiblCit</dc:creator>
  <cp:lastModifiedBy>Пользователь</cp:lastModifiedBy>
  <cp:revision>32</cp:revision>
  <dcterms:created xsi:type="dcterms:W3CDTF">2013-03-14T10:03:35Z</dcterms:created>
  <dcterms:modified xsi:type="dcterms:W3CDTF">2020-08-06T10:53:07Z</dcterms:modified>
</cp:coreProperties>
</file>