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3" r:id="rId7"/>
    <p:sldId id="265" r:id="rId8"/>
    <p:sldId id="267" r:id="rId9"/>
    <p:sldId id="270" r:id="rId10"/>
    <p:sldId id="273" r:id="rId11"/>
    <p:sldId id="272" r:id="rId12"/>
    <p:sldId id="269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510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7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594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55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77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00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26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357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317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161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5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658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4F24C-8907-4CE2-B95B-D5222845DD8C}" type="datetimeFigureOut">
              <a:rPr lang="ru-RU" smtClean="0"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CABFC-11DF-46F1-BDC2-4F7D70F5A2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35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90249">
            <a:off x="1236406" y="3974281"/>
            <a:ext cx="6120680" cy="1470025"/>
          </a:xfrm>
        </p:spPr>
        <p:txBody>
          <a:bodyPr>
            <a:noAutofit/>
          </a:bodyPr>
          <a:lstStyle/>
          <a:p>
            <a:r>
              <a:rPr lang="ru-RU" sz="6600" b="1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Не запрещайте</a:t>
            </a:r>
            <a:r>
              <a:rPr lang="en-US" sz="6600" b="1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en-US" sz="6600" b="1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6600" b="1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мне любить</a:t>
            </a:r>
            <a:r>
              <a:rPr lang="ru-RU" sz="6600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6600" i="1" dirty="0"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ru-RU" sz="6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548680"/>
            <a:ext cx="50172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Презентация </a:t>
            </a:r>
            <a:r>
              <a:rPr lang="ru-RU" sz="2400" b="1" i="1" dirty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книги П.В. </a:t>
            </a:r>
            <a:r>
              <a:rPr lang="ru-RU" sz="2400" b="1" i="1" dirty="0" err="1" smtClean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Кузовлева</a:t>
            </a:r>
            <a:endParaRPr lang="ru-RU" sz="2400" b="1" i="1" dirty="0" smtClean="0"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ru-RU" sz="2400" b="1" i="1" dirty="0" smtClean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b="1" i="1" dirty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«Не запрещайте мне любить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»</a:t>
            </a:r>
            <a:endParaRPr lang="ru-RU" sz="2400" dirty="0">
              <a:solidFill>
                <a:srgbClr val="C0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18" descr="http://nowmarketsites.com/sites/kiaStoreAnniston-Oxford/graphics/qui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35" y="2708920"/>
            <a:ext cx="261953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443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sp>
        <p:nvSpPr>
          <p:cNvPr id="1229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</p:txBody>
      </p:sp>
      <p:pic>
        <p:nvPicPr>
          <p:cNvPr id="10244" name="Picture 2" descr="F:\кузовлев книга.tif"/>
          <p:cNvPicPr>
            <a:picLocks noChangeAspect="1" noChangeArrowheads="1"/>
          </p:cNvPicPr>
          <p:nvPr/>
        </p:nvPicPr>
        <p:blipFill rotWithShape="1">
          <a:blip r:embed="rId2"/>
          <a:srcRect l="23441" r="5010" b="30153"/>
          <a:stretch/>
        </p:blipFill>
        <p:spPr bwMode="auto">
          <a:xfrm>
            <a:off x="551905" y="822572"/>
            <a:ext cx="3324770" cy="5008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2293" name="Прямоугольник 4"/>
          <p:cNvSpPr>
            <a:spLocks noChangeArrowheads="1"/>
          </p:cNvSpPr>
          <p:nvPr/>
        </p:nvSpPr>
        <p:spPr bwMode="auto">
          <a:xfrm>
            <a:off x="3995936" y="4508500"/>
            <a:ext cx="503059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…Там берёзы шумят и шумят на ветру.</a:t>
            </a:r>
          </a:p>
          <a:p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над светлой водой плачут ивы седые!</a:t>
            </a:r>
          </a:p>
          <a:p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вернусь в те края на заре поутру. </a:t>
            </a:r>
          </a:p>
          <a:p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 простят мои слёзы просторы родные!</a:t>
            </a:r>
          </a:p>
        </p:txBody>
      </p:sp>
      <p:pic>
        <p:nvPicPr>
          <p:cNvPr id="12294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20063">
            <a:off x="4177876" y="895043"/>
            <a:ext cx="3122613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7492">
            <a:off x="5364140" y="2306304"/>
            <a:ext cx="3262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 descr="http://www.playcast.ru/uploads/2015/06/13/139633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2717">
            <a:off x="3853311" y="2273536"/>
            <a:ext cx="32623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01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45224"/>
            <a:ext cx="8291264" cy="68093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 descr="C:\Users\User\Desktop\IMG_56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2" t="4340" r="13318" b="2770"/>
          <a:stretch/>
        </p:blipFill>
        <p:spPr bwMode="auto">
          <a:xfrm>
            <a:off x="800164" y="1258537"/>
            <a:ext cx="2907740" cy="449141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56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7108" r="13285" b="4318"/>
          <a:stretch/>
        </p:blipFill>
        <p:spPr bwMode="auto">
          <a:xfrm>
            <a:off x="5444277" y="1258537"/>
            <a:ext cx="2922614" cy="4405306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://nowmarketsites.com/sites/kiaStoreAnniston-Oxford/graphics/quil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728827"/>
            <a:ext cx="2232248" cy="196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5157192"/>
            <a:ext cx="7211144" cy="125700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«Край  ты мой любимый, край мой Лев – Толстовский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 тебя на свете ближе и родней!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Шелестят </a:t>
            </a:r>
            <a:r>
              <a:rPr lang="ru-RU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листвою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белые берёзки	</a:t>
            </a:r>
          </a:p>
          <a:p>
            <a:pPr marL="0" indent="0" algn="ctr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в душе  и в сердце и в судьбе моей!»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2290" name="Picture 2" descr="http://photos.lifeisphoto.ru/102/0/10213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20688"/>
            <a:ext cx="7454577" cy="41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08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5085184"/>
            <a:ext cx="7399312" cy="1656184"/>
          </a:xfrm>
        </p:spPr>
        <p:txBody>
          <a:bodyPr numCol="2">
            <a:normAutofit lnSpcReduction="10000"/>
          </a:bodyPr>
          <a:lstStyle/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Туманы плывут над водою,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Искрится, как жемчуг роса...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Поёт и ликует со мною, 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Звенящего лета краса.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Поют стоголосо и звонко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птицы на этой земле!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Ну, здравствуй, родная сторонка,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кланяюсь низко тебе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img-a.photosight.ru/48a/6139079_xlar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29"/>
          <a:stretch/>
        </p:blipFill>
        <p:spPr bwMode="auto">
          <a:xfrm>
            <a:off x="827584" y="620688"/>
            <a:ext cx="7632848" cy="41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25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476672"/>
            <a:ext cx="4320480" cy="305720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Ночное небо. Звёзды. Тишина...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Млечный путь так ясен и так светел!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морозной дымке прячется луна,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Спят до весны под белым снегом степи.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в Храмах – свечи! В троеперстье длань!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Вода в хрустальных льётся перезвонах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Ждёт православных в полночь Иордань.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Волшебный миг Крещения Господня!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слёзы счастья – капельки воды!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душе вселенский трепет и волненье,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 нас, Господи, и сохрани</a:t>
            </a:r>
          </a:p>
          <a:p>
            <a:pPr marL="0" indent="0">
              <a:buNone/>
            </a:pP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минуту светлую богоявления!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72" name="Picture 8" descr="https://1obl.tv/upload/iblock/ddd/getimage_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4" t="16433" r="8890" b="4401"/>
          <a:stretch/>
        </p:blipFill>
        <p:spPr bwMode="auto">
          <a:xfrm>
            <a:off x="3203848" y="3789037"/>
            <a:ext cx="3008126" cy="251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19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97152"/>
            <a:ext cx="8712968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рождения: 01.01.1956</a:t>
            </a:r>
            <a:b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Дата смерти: 28.11.1996</a:t>
            </a:r>
            <a:b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Звание: капитан</a:t>
            </a:r>
            <a:b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 службы: сотрудник отдельного батальона УГАИ</a:t>
            </a:r>
          </a:p>
          <a:p>
            <a:pPr marL="0" indent="0" algn="ctr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Обстоятельства гибели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 Расстрелян в упор.</a:t>
            </a: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Описание: Ð¡Ð¾ÐºÐ¾Ð»ÐµÐ½ÐºÐ¾ ÐÐ»ÐµÐ³ ÐÐ²Ð°Ð½Ð¾Ð²Ð¸Ñ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620688"/>
            <a:ext cx="3326880" cy="39604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514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301208"/>
            <a:ext cx="8363272" cy="82495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b="1" dirty="0"/>
              <a:t/>
            </a:r>
            <a:br>
              <a:rPr lang="ru-RU" b="1" dirty="0"/>
            </a:b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погибшим при исполнении служебных обязанностей сотрудникам ГИБДД </a:t>
            </a:r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Липецке</a:t>
            </a:r>
            <a:endParaRPr lang="ru-RU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 descr="Описание: https://pp.vk.me/c629129/v629129251/30491/S8mjVkQ3EqY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556" y="1541934"/>
            <a:ext cx="4968552" cy="345638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6242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1760" y="3933056"/>
            <a:ext cx="3816424" cy="22738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погиб как воин, как герой,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Город защищая от бандитов.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Рост высокий, парень боевой.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Да светится в детях твоё имя!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для всех служения пример.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 чести, стойкости и воли.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Настоящий русский офицер</a:t>
            </a:r>
          </a:p>
          <a:p>
            <a:pPr marL="0" indent="0" algn="ctr">
              <a:buNone/>
            </a:pPr>
            <a:r>
              <a:rPr lang="ru-RU" sz="16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Вечной славы на века достоин!</a:t>
            </a:r>
          </a:p>
          <a:p>
            <a:pPr marL="0" indent="0">
              <a:buNone/>
            </a:pPr>
            <a:endParaRPr lang="ru-RU" sz="16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Описание: Ð¡Ð¾ÐºÐ¾Ð»ÐµÐ½ÐºÐ¾ ÐÐ»ÐµÐ³ ÐÐ²Ð°Ð½Ð¾Ð²Ð¸Ñ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77081"/>
            <a:ext cx="2520280" cy="316835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pic>
        <p:nvPicPr>
          <p:cNvPr id="5" name="Рисунок 4" descr="Описание: https://pp.vk.me/c629129/v629129251/304a3/T5fhBBSROzI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r="11102"/>
          <a:stretch/>
        </p:blipFill>
        <p:spPr bwMode="auto">
          <a:xfrm>
            <a:off x="4736182" y="607194"/>
            <a:ext cx="3024336" cy="31382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891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5085184"/>
            <a:ext cx="4608512" cy="13290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мне, хотя б  на миг остановиться,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Увидеть то, что скрыто набегу.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А, может, жизнь мне просто снится,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ждёт меня на вечном берегу?</a:t>
            </a:r>
          </a:p>
          <a:p>
            <a:pPr marL="0" indent="0">
              <a:buNone/>
            </a:pPr>
            <a:endParaRPr lang="ru-RU" sz="1800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https://99px.ru/sstorage/86/2015/05/image_86290515135514908735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7200800" cy="41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2204864"/>
            <a:ext cx="4464496" cy="413732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Прекрасная дата из цифр 5 и 5.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можно мужчине в расцвете желать?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Здоровья, энергии, сил, долголетия,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Всех благ и возможностей, разных соцветие.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Карьерного роста — ведь опыта много,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Проторена в жизни успеха дорога.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Желаем Вам счастья, добра, оптимизма,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Уверенным быть, не терять магнетизма.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Пусть сбудутся все Ваши планы, желания,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семье вечно будет тепло, понимание.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Гармонии Вам и на сердце покоя.</a:t>
            </a:r>
            <a:b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Везде и всегда оставайтесь собою.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http://lounb.ru/lipmap/img/personalii/kalteg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53" y="2132856"/>
            <a:ext cx="3375276" cy="4157215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gif-kartinki.ru/1/s_dnem_rozhdenija_3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7938"/>
            <a:ext cx="5983312" cy="158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4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7784" y="476672"/>
            <a:ext cx="5112568" cy="244827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чём волшебство поэзии?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Возможно, в обнаженье чувств?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способности затронуть сердца струны?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Ведь могут же слова, слетающие с уст,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Счастливым сделать день угрюмый.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может, это просто наважденье?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всё ж, покуда существует свет,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строчкой строчку, словно ожерелье,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Нанизывает медленно слова… поэт.</a:t>
            </a:r>
            <a:b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i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lounb.ru/lipmap/img/personalii/kuzovlev_12_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8" t="4813"/>
          <a:stretch/>
        </p:blipFill>
        <p:spPr bwMode="auto">
          <a:xfrm>
            <a:off x="2987824" y="2591173"/>
            <a:ext cx="2880320" cy="3610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://nowmarketsites.com/sites/kiaStoreAnniston-Oxford/graphics/qui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17032"/>
            <a:ext cx="1800931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4437112"/>
            <a:ext cx="4427984" cy="157363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пером едва коснулся –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уже как будто ждал меня.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Ожил лист. Тихонько встрепенулся.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Превращая образы в слова!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5362" name="Picture 2" descr="http://lounb.ru/lipmap/img/personalii/kuzovlev_12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90810"/>
            <a:ext cx="4176464" cy="483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http://nowmarketsites.com/sites/kiaStoreAnniston-Oxford/graphics/qui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657" y="1377354"/>
            <a:ext cx="3312368" cy="29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01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5085184"/>
            <a:ext cx="4330824" cy="144016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И все мы превратимся в прах,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Ничто над временем не властно.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А жизнь есть миг. Пусть это так.</a:t>
            </a:r>
          </a:p>
          <a:p>
            <a:pPr marL="0" indent="0">
              <a:buNone/>
            </a:pP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Но этот миг такой прекрасный!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6388" name="Picture 4" descr="https://avatars.mds.yandex.net/get-pdb/224463/5ad3a78c-58cb-4413-a6c3-a1e427f550f2/s1200?webp=fals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03"/>
          <a:stretch/>
        </p:blipFill>
        <p:spPr bwMode="auto">
          <a:xfrm>
            <a:off x="1043608" y="620688"/>
            <a:ext cx="7195098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33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4365104"/>
            <a:ext cx="4896544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Автор презентации </a:t>
            </a:r>
          </a:p>
          <a:p>
            <a:pPr marL="0" indent="0">
              <a:buNone/>
            </a:pPr>
            <a:r>
              <a:rPr lang="ru-RU" sz="4000" b="1" i="1" dirty="0" smtClean="0">
                <a:solidFill>
                  <a:schemeClr val="tx2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Галина Горюнова</a:t>
            </a:r>
            <a:endParaRPr lang="ru-RU" sz="4000" b="1" i="1" dirty="0">
              <a:solidFill>
                <a:schemeClr val="tx2">
                  <a:lumMod val="50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89240"/>
            <a:ext cx="8424936" cy="680939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Павел Владимирович родился в 1952 году в селе </a:t>
            </a:r>
            <a:r>
              <a:rPr lang="ru-RU" sz="2000" b="1" i="1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Кузовлево</a:t>
            </a:r>
            <a:r>
              <a:rPr lang="ru-RU" sz="2000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Лев Толстовского  района Липецкой области.</a:t>
            </a:r>
          </a:p>
        </p:txBody>
      </p:sp>
      <p:pic>
        <p:nvPicPr>
          <p:cNvPr id="4" name="Picture 5" descr="F:\Фото библиотека\DSC_01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760" y="980728"/>
            <a:ext cx="5184576" cy="411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4022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4869160"/>
            <a:ext cx="4104456" cy="116292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b="1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Ежегодный  международный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альманах 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«Ступени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http://sojuzrus.lt/uploads/posts/2015-11/144707044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751962"/>
            <a:ext cx="4032448" cy="5371347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sspu.ru/projects/arhiv-setkinuh/img/img_0000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217" y="3140968"/>
            <a:ext cx="2808312" cy="114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63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ъект 2"/>
          <p:cNvSpPr>
            <a:spLocks noGrp="1"/>
          </p:cNvSpPr>
          <p:nvPr>
            <p:ph idx="1"/>
          </p:nvPr>
        </p:nvSpPr>
        <p:spPr>
          <a:xfrm>
            <a:off x="4572000" y="4572000"/>
            <a:ext cx="3929063" cy="11430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ru-RU" sz="2000" dirty="0" smtClean="0"/>
              <a:t>	</a:t>
            </a:r>
            <a:r>
              <a:rPr lang="ru-RU" sz="1800" b="1" i="1" dirty="0" smtClean="0">
                <a:solidFill>
                  <a:schemeClr val="tx2">
                    <a:lumMod val="50000"/>
                  </a:schemeClr>
                </a:solidFill>
              </a:rPr>
              <a:t>В 1999 году вышла первая книга стихов под названием «Тороплю, как спасение, завтрашний день»</a:t>
            </a:r>
          </a:p>
        </p:txBody>
      </p:sp>
      <p:pic>
        <p:nvPicPr>
          <p:cNvPr id="5124" name="Picture 6" descr="SDC13280"/>
          <p:cNvPicPr>
            <a:picLocks noChangeAspect="1" noChangeArrowheads="1"/>
          </p:cNvPicPr>
          <p:nvPr/>
        </p:nvPicPr>
        <p:blipFill>
          <a:blip r:embed="rId2"/>
          <a:srcRect l="6999" t="12234" r="15955" b="7217"/>
          <a:stretch>
            <a:fillRect/>
          </a:stretch>
        </p:blipFill>
        <p:spPr bwMode="auto">
          <a:xfrm>
            <a:off x="1023041" y="908720"/>
            <a:ext cx="3538537" cy="5113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7" descr="http://hcenter-irk.info/sites/default/files/0_1143c2_dc0ac389_or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484313"/>
            <a:ext cx="29527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4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172" name="Picture 3" descr="SDC13274"/>
          <p:cNvPicPr>
            <a:picLocks noChangeAspect="1" noChangeArrowheads="1"/>
          </p:cNvPicPr>
          <p:nvPr/>
        </p:nvPicPr>
        <p:blipFill>
          <a:blip r:embed="rId2"/>
          <a:srcRect l="9946" t="9354" r="12747" b="6551"/>
          <a:stretch>
            <a:fillRect/>
          </a:stretch>
        </p:blipFill>
        <p:spPr bwMode="auto">
          <a:xfrm>
            <a:off x="675234" y="1049211"/>
            <a:ext cx="3312368" cy="4803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196" name="Прямоугольник 1"/>
          <p:cNvSpPr>
            <a:spLocks noChangeArrowheads="1"/>
          </p:cNvSpPr>
          <p:nvPr/>
        </p:nvSpPr>
        <p:spPr bwMode="auto">
          <a:xfrm>
            <a:off x="4284663" y="4652963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опять уезжаю, суетится вокзал…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 спешу. Поезд скоро отправится,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Только к станции Счастье я уже опоздал,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 к Надежде билеты кончаются!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</p:txBody>
      </p:sp>
      <p:pic>
        <p:nvPicPr>
          <p:cNvPr id="7174" name="Picture 9" descr="http://you-ps.ru/uploads/posts/2014-10/1413628222_im6ysmcpwb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049210"/>
            <a:ext cx="3312368" cy="3312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66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SDC13272"/>
          <p:cNvPicPr>
            <a:picLocks noChangeAspect="1" noChangeArrowheads="1"/>
          </p:cNvPicPr>
          <p:nvPr/>
        </p:nvPicPr>
        <p:blipFill>
          <a:blip r:embed="rId2"/>
          <a:srcRect l="10092" t="11342" r="19482" b="3134"/>
          <a:stretch>
            <a:fillRect/>
          </a:stretch>
        </p:blipFill>
        <p:spPr bwMode="auto">
          <a:xfrm>
            <a:off x="683568" y="980728"/>
            <a:ext cx="3778250" cy="5043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220" name="Прямоугольник 2"/>
          <p:cNvSpPr>
            <a:spLocks noChangeArrowheads="1"/>
          </p:cNvSpPr>
          <p:nvPr/>
        </p:nvSpPr>
        <p:spPr bwMode="auto">
          <a:xfrm>
            <a:off x="4951413" y="4508500"/>
            <a:ext cx="35385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Стук колёс, летят вагоны.</a:t>
            </a:r>
          </a:p>
          <a:p>
            <a:pPr algn="ctr"/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Снова я в пути.</a:t>
            </a:r>
          </a:p>
          <a:p>
            <a:pPr algn="ctr"/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меня не будет долго.</a:t>
            </a:r>
          </a:p>
          <a:p>
            <a:pPr algn="ctr"/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 меня прости! …</a:t>
            </a:r>
          </a:p>
        </p:txBody>
      </p:sp>
      <p:pic>
        <p:nvPicPr>
          <p:cNvPr id="7175" name="Picture 7" descr="http://s5.favim.com/orig/69/dream-asleep-beard-beautiful-Favim.com-638989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690839" y="957563"/>
            <a:ext cx="3773934" cy="2528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8564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4" name="Прямоугольник 3"/>
          <p:cNvSpPr>
            <a:spLocks noChangeArrowheads="1"/>
          </p:cNvSpPr>
          <p:nvPr/>
        </p:nvSpPr>
        <p:spPr bwMode="auto">
          <a:xfrm>
            <a:off x="4499992" y="4511675"/>
            <a:ext cx="40323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Весь в огнях рябины красной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Сквозь туман и неба синь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Шёл влюблённый в осень август…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Горько плакала полынь...</a:t>
            </a:r>
          </a:p>
        </p:txBody>
      </p:sp>
      <p:pic>
        <p:nvPicPr>
          <p:cNvPr id="8197" name="Picture 4" descr="F:\DCIM\116_0509\IMG_0498.JPG"/>
          <p:cNvPicPr>
            <a:picLocks noChangeAspect="1" noChangeArrowheads="1"/>
          </p:cNvPicPr>
          <p:nvPr/>
        </p:nvPicPr>
        <p:blipFill>
          <a:blip r:embed="rId2"/>
          <a:srcRect l="14461" t="7928" r="44324" b="3423"/>
          <a:stretch>
            <a:fillRect/>
          </a:stretch>
        </p:blipFill>
        <p:spPr bwMode="auto">
          <a:xfrm>
            <a:off x="539552" y="548680"/>
            <a:ext cx="3672408" cy="5574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6" name="Picture 7" descr="http://img1.liveinternet.ru/images/attach/c/4/123/45/123045519_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99" y="1484784"/>
            <a:ext cx="3216330" cy="2664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39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1267" name="Прямоугольник 4"/>
          <p:cNvSpPr>
            <a:spLocks noChangeArrowheads="1"/>
          </p:cNvSpPr>
          <p:nvPr/>
        </p:nvSpPr>
        <p:spPr bwMode="auto">
          <a:xfrm>
            <a:off x="4391025" y="4689475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…Мой малыш, улыбайся и смейся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Ранним утром и солнечным днём!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Больше будет улыбок на свете,</a:t>
            </a:r>
          </a:p>
          <a:p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Меньше слёз будет в мире твоём!</a:t>
            </a:r>
          </a:p>
        </p:txBody>
      </p:sp>
      <p:pic>
        <p:nvPicPr>
          <p:cNvPr id="9220" name="Picture 2" descr="http://mail.topcreator.org/files/projects/f4/14/bb/f6/28067_common.jpg"/>
          <p:cNvPicPr>
            <a:picLocks noChangeAspect="1" noChangeArrowheads="1"/>
          </p:cNvPicPr>
          <p:nvPr/>
        </p:nvPicPr>
        <p:blipFill>
          <a:blip r:embed="rId2"/>
          <a:srcRect l="50000"/>
          <a:stretch>
            <a:fillRect/>
          </a:stretch>
        </p:blipFill>
        <p:spPr bwMode="auto">
          <a:xfrm rot="21177675">
            <a:off x="803363" y="950047"/>
            <a:ext cx="3313112" cy="4684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9" name="Picture 6" descr="http://kultura.mos.ru/upload_local/iblock/042/042e45a34b3a193c4dd0fd71670b0f3a/454386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91085"/>
            <a:ext cx="1707075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8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391</Words>
  <Application>Microsoft Office PowerPoint</Application>
  <PresentationFormat>Экран (4:3)</PresentationFormat>
  <Paragraphs>83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Не запрещайте мне любить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21</cp:revision>
  <dcterms:created xsi:type="dcterms:W3CDTF">2018-12-05T14:50:02Z</dcterms:created>
  <dcterms:modified xsi:type="dcterms:W3CDTF">2018-12-06T05:41:10Z</dcterms:modified>
</cp:coreProperties>
</file>