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95" r:id="rId3"/>
    <p:sldId id="270" r:id="rId4"/>
    <p:sldId id="282" r:id="rId5"/>
    <p:sldId id="297" r:id="rId6"/>
    <p:sldId id="271" r:id="rId7"/>
    <p:sldId id="272" r:id="rId8"/>
    <p:sldId id="273" r:id="rId9"/>
    <p:sldId id="280" r:id="rId10"/>
    <p:sldId id="274" r:id="rId11"/>
    <p:sldId id="275" r:id="rId12"/>
    <p:sldId id="276" r:id="rId13"/>
    <p:sldId id="281" r:id="rId14"/>
    <p:sldId id="296" r:id="rId15"/>
    <p:sldId id="298" r:id="rId16"/>
    <p:sldId id="278" r:id="rId17"/>
    <p:sldId id="299" r:id="rId18"/>
    <p:sldId id="288" r:id="rId19"/>
    <p:sldId id="290" r:id="rId20"/>
    <p:sldId id="292" r:id="rId21"/>
    <p:sldId id="291" r:id="rId22"/>
    <p:sldId id="300" r:id="rId23"/>
    <p:sldId id="301" r:id="rId24"/>
    <p:sldId id="289" r:id="rId25"/>
    <p:sldId id="283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200"/>
    <a:srgbClr val="007000"/>
    <a:srgbClr val="B00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2394" y="-6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250C9-217D-4E5B-99BA-DB18F81B35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04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7DF75-F1AC-4986-8C1F-E01ACA7F92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806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23416-1829-45C3-9E50-C878E1556B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60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E212E-BFD5-4BC0-993A-4E1A80D8BC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872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4003A-3B88-4696-8A68-CEF8AABAF1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968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A0826-090C-4AFF-AE13-693A9A3E1F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740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357B2-D40D-4F31-BBA1-4AD428C734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535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36B7E-69D6-4353-90A4-B75097186A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500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9433E-C5EB-4950-B8D5-34F13BAFDD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941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66530-9CEE-4378-BDAA-260362B398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438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22F4E-0E7B-4559-8DB1-F556431072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035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06F9380-2E4B-4A2D-BE95-94E33A5408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User\Desktop\&#1050;&#1091;&#1079;&#1086;&#1074;&#1083;&#1077;&#1074;%20&#1055;.&#1042;%20111\&#1050;&#1091;&#1079;&#1086;&#1074;&#1083;&#1077;&#1074;&#1086;%20&#1092;&#1080;&#1083;&#1100;&#1084;.wmv" TargetMode="External"/><Relationship Id="rId1" Type="http://schemas.microsoft.com/office/2007/relationships/media" Target="file:///C:\Users\User\Desktop\&#1050;&#1091;&#1079;&#1086;&#1074;&#1083;&#1077;&#1074;%20&#1055;.&#1042;%20111\&#1050;&#1091;&#1079;&#1086;&#1074;&#1083;&#1077;&#1074;&#1086;%20&#1092;&#1080;&#1083;&#1100;&#1084;.wmv" TargetMode="Externa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User\Desktop\&#1087;&#1088;&#1077;&#1079;&#1077;&#1085;&#1090;&#1072;&#1094;&#1080;&#1080;%20&#1095;&#1091;&#1078;&#1080;&#1077;\&#1050;&#1091;&#1079;&#1086;&#1074;&#1083;&#1077;&#1074;%20&#1055;.&#1042;%20111\&#1079;&#1072;&#1082;&#1088;&#1091;&#1078;&#1080;&#1083;&#1072;&#1089;&#1100;%20&#1086;&#1089;&#1077;&#1085;&#1100;.wmv" TargetMode="External"/><Relationship Id="rId1" Type="http://schemas.microsoft.com/office/2007/relationships/media" Target="file:///C:\Users\User\Desktop\&#1087;&#1088;&#1077;&#1079;&#1077;&#1085;&#1090;&#1072;&#1094;&#1080;&#1080;%20&#1095;&#1091;&#1078;&#1080;&#1077;\&#1050;&#1091;&#1079;&#1086;&#1074;&#1083;&#1077;&#1074;%20&#1055;.&#1042;%20111\&#1079;&#1072;&#1082;&#1088;&#1091;&#1078;&#1080;&#1083;&#1072;&#1089;&#1100;%20&#1086;&#1089;&#1077;&#1085;&#1100;.wmv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05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52" name="Picture 2" descr="http://www.playcast.ru/uploads/2016/04/14/182590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0"/>
            <a:ext cx="80597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" descr="http://www.playcast.ru/uploads/2016/04/14/182590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5651500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" descr="http://www.playcast.ru/uploads/2016/04/14/182590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12700"/>
            <a:ext cx="7273925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Прямоугольник 4"/>
          <p:cNvSpPr>
            <a:spLocks noChangeArrowheads="1"/>
          </p:cNvSpPr>
          <p:nvPr/>
        </p:nvSpPr>
        <p:spPr bwMode="auto">
          <a:xfrm rot="-524499">
            <a:off x="601663" y="4251325"/>
            <a:ext cx="8064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7200" b="1" i="1">
                <a:solidFill>
                  <a:srgbClr val="004200"/>
                </a:solidFill>
              </a:rPr>
              <a:t>Там берёзы шумят</a:t>
            </a:r>
            <a:endParaRPr lang="ru-RU" sz="72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1267" name="Прямоугольник 4"/>
          <p:cNvSpPr>
            <a:spLocks noChangeArrowheads="1"/>
          </p:cNvSpPr>
          <p:nvPr/>
        </p:nvSpPr>
        <p:spPr bwMode="auto">
          <a:xfrm>
            <a:off x="4391025" y="4689475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b="1">
                <a:solidFill>
                  <a:srgbClr val="004200"/>
                </a:solidFill>
              </a:rPr>
              <a:t>…Мой малыш, улыбайся и смейся</a:t>
            </a:r>
          </a:p>
          <a:p>
            <a:r>
              <a:rPr lang="ru-RU" b="1">
                <a:solidFill>
                  <a:srgbClr val="004200"/>
                </a:solidFill>
              </a:rPr>
              <a:t>Ранним утром и солнечным днём!</a:t>
            </a:r>
          </a:p>
          <a:p>
            <a:r>
              <a:rPr lang="ru-RU" b="1">
                <a:solidFill>
                  <a:srgbClr val="004200"/>
                </a:solidFill>
              </a:rPr>
              <a:t>Больше будет улыбок на свете,</a:t>
            </a:r>
          </a:p>
          <a:p>
            <a:r>
              <a:rPr lang="ru-RU" b="1">
                <a:solidFill>
                  <a:srgbClr val="004200"/>
                </a:solidFill>
              </a:rPr>
              <a:t>Меньше слёз будет в мире твоём!</a:t>
            </a:r>
          </a:p>
        </p:txBody>
      </p:sp>
      <p:pic>
        <p:nvPicPr>
          <p:cNvPr id="9220" name="Picture 2" descr="http://mail.topcreator.org/files/projects/f4/14/bb/f6/28067_common.jpg"/>
          <p:cNvPicPr>
            <a:picLocks noChangeAspect="1" noChangeArrowheads="1"/>
          </p:cNvPicPr>
          <p:nvPr/>
        </p:nvPicPr>
        <p:blipFill>
          <a:blip r:embed="rId2"/>
          <a:srcRect l="50000"/>
          <a:stretch>
            <a:fillRect/>
          </a:stretch>
        </p:blipFill>
        <p:spPr bwMode="auto">
          <a:xfrm rot="21177675">
            <a:off x="686010" y="1204913"/>
            <a:ext cx="3313112" cy="4684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9" name="Picture 6" descr="http://kultura.mos.ru/upload_local/iblock/042/042e45a34b3a193c4dd0fd71670b0f3a/45438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3" y="1844675"/>
            <a:ext cx="2449512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229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244" name="Picture 2" descr="F:\кузовлев книга.tif"/>
          <p:cNvPicPr>
            <a:picLocks noChangeAspect="1" noChangeArrowheads="1"/>
          </p:cNvPicPr>
          <p:nvPr/>
        </p:nvPicPr>
        <p:blipFill>
          <a:blip r:embed="rId2"/>
          <a:srcRect l="23441" r="3009" b="30153"/>
          <a:stretch>
            <a:fillRect/>
          </a:stretch>
        </p:blipFill>
        <p:spPr bwMode="auto">
          <a:xfrm>
            <a:off x="971550" y="981075"/>
            <a:ext cx="3240088" cy="4748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2293" name="Прямоугольник 4"/>
          <p:cNvSpPr>
            <a:spLocks noChangeArrowheads="1"/>
          </p:cNvSpPr>
          <p:nvPr/>
        </p:nvSpPr>
        <p:spPr bwMode="auto">
          <a:xfrm>
            <a:off x="4241800" y="4508500"/>
            <a:ext cx="47847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04200"/>
                </a:solidFill>
              </a:rPr>
              <a:t>…Там берёзы шумят и шумят на ветру.</a:t>
            </a:r>
          </a:p>
          <a:p>
            <a:r>
              <a:rPr lang="ru-RU" sz="1600" b="1">
                <a:solidFill>
                  <a:srgbClr val="004200"/>
                </a:solidFill>
              </a:rPr>
              <a:t>А над светлой водой плачут ивы седые!</a:t>
            </a:r>
          </a:p>
          <a:p>
            <a:r>
              <a:rPr lang="ru-RU" sz="1600" b="1">
                <a:solidFill>
                  <a:srgbClr val="004200"/>
                </a:solidFill>
              </a:rPr>
              <a:t>Я вернусь в те края на заре поутру. </a:t>
            </a:r>
          </a:p>
          <a:p>
            <a:r>
              <a:rPr lang="ru-RU" sz="1600" b="1">
                <a:solidFill>
                  <a:srgbClr val="004200"/>
                </a:solidFill>
              </a:rPr>
              <a:t>Мне простят мои слёзы просторы родные!</a:t>
            </a:r>
          </a:p>
        </p:txBody>
      </p:sp>
      <p:pic>
        <p:nvPicPr>
          <p:cNvPr id="12294" name="Picture 10" descr="http://www.playcast.ru/uploads/2015/06/13/1396338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20063">
            <a:off x="3905250" y="1339850"/>
            <a:ext cx="3122613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0" descr="http://www.playcast.ru/uploads/2015/06/13/1396338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57492">
            <a:off x="5683250" y="2571750"/>
            <a:ext cx="32623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0" descr="http://www.playcast.ru/uploads/2015/06/13/1396338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92717">
            <a:off x="4346575" y="2571750"/>
            <a:ext cx="32623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3"/>
          <p:cNvSpPr>
            <a:spLocks noChangeArrowheads="1"/>
          </p:cNvSpPr>
          <p:nvPr/>
        </p:nvSpPr>
        <p:spPr bwMode="auto">
          <a:xfrm>
            <a:off x="2195513" y="90805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4200"/>
                </a:solidFill>
              </a:rPr>
              <a:t>Умывалось солнышко росою,</a:t>
            </a:r>
          </a:p>
          <a:p>
            <a:pPr algn="ctr"/>
            <a:r>
              <a:rPr lang="ru-RU" b="1">
                <a:solidFill>
                  <a:srgbClr val="004200"/>
                </a:solidFill>
              </a:rPr>
              <a:t>И туман ложился на поля,</a:t>
            </a:r>
          </a:p>
          <a:p>
            <a:pPr algn="ctr"/>
            <a:r>
              <a:rPr lang="ru-RU" b="1">
                <a:solidFill>
                  <a:srgbClr val="004200"/>
                </a:solidFill>
              </a:rPr>
              <a:t>Примеряла жемчуг бирюзовый</a:t>
            </a:r>
          </a:p>
          <a:p>
            <a:pPr algn="ctr"/>
            <a:r>
              <a:rPr lang="ru-RU" b="1">
                <a:solidFill>
                  <a:srgbClr val="004200"/>
                </a:solidFill>
              </a:rPr>
              <a:t>Ранняя июльская заря…</a:t>
            </a:r>
          </a:p>
        </p:txBody>
      </p:sp>
      <p:pic>
        <p:nvPicPr>
          <p:cNvPr id="12296" name="Picture 8" descr="http://finekartinka.ru/_ph/5/755154532.jpg?14720056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349" y="2216125"/>
            <a:ext cx="6400709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433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  <a:p>
            <a:endParaRPr lang="ru-RU" smtClean="0"/>
          </a:p>
          <a:p>
            <a:endParaRPr lang="ru-RU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740769" y="4670892"/>
            <a:ext cx="7632848" cy="1846659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>
              <a:defRPr/>
            </a:pPr>
            <a:endParaRPr lang="ru-RU" dirty="0"/>
          </a:p>
          <a:p>
            <a:pPr algn="ctr">
              <a:defRPr/>
            </a:pPr>
            <a:r>
              <a:rPr lang="ru-RU" sz="1600" b="1" dirty="0">
                <a:solidFill>
                  <a:srgbClr val="004200"/>
                </a:solidFill>
              </a:rPr>
              <a:t>...Нас с тобой Небеса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4200"/>
                </a:solidFill>
              </a:rPr>
              <a:t>В Храме Божьем венчали,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4200"/>
                </a:solidFill>
              </a:rPr>
              <a:t>И скрепляли молитвой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4200"/>
                </a:solidFill>
              </a:rPr>
              <a:t>Узы нашей любви!</a:t>
            </a:r>
          </a:p>
          <a:p>
            <a:pPr algn="ctr">
              <a:defRPr/>
            </a:pPr>
            <a:endParaRPr lang="ru-RU" sz="1600" b="1" dirty="0">
              <a:solidFill>
                <a:srgbClr val="004200"/>
              </a:solidFill>
            </a:endParaRPr>
          </a:p>
          <a:p>
            <a:pPr algn="ctr">
              <a:defRPr/>
            </a:pPr>
            <a:endParaRPr lang="ru-RU" sz="1600" b="1" dirty="0">
              <a:solidFill>
                <a:srgbClr val="004200"/>
              </a:solidFill>
            </a:endParaRPr>
          </a:p>
          <a:p>
            <a:pPr algn="ctr">
              <a:defRPr/>
            </a:pPr>
            <a:endParaRPr lang="ru-RU" sz="1600" b="1" dirty="0">
              <a:solidFill>
                <a:srgbClr val="004200"/>
              </a:solidFill>
            </a:endParaRPr>
          </a:p>
          <a:p>
            <a:pPr algn="ctr">
              <a:defRPr/>
            </a:pPr>
            <a:r>
              <a:rPr lang="ru-RU" sz="1600" b="1" dirty="0">
                <a:solidFill>
                  <a:srgbClr val="004200"/>
                </a:solidFill>
              </a:rPr>
              <a:t>И едва было слышно,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4200"/>
                </a:solidFill>
              </a:rPr>
              <a:t>Будто ангелы пели,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4200"/>
                </a:solidFill>
              </a:rPr>
              <a:t>Тот негромкий акафист –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4200"/>
                </a:solidFill>
              </a:rPr>
              <a:t>Голос нашей души…</a:t>
            </a:r>
          </a:p>
        </p:txBody>
      </p:sp>
      <p:pic>
        <p:nvPicPr>
          <p:cNvPr id="12293" name="Picture 2" descr="https://i.mycdn.me/image?t=3&amp;bid=837247930869&amp;id=837247930869&amp;plc=WEB&amp;tkn=*rjl9uLNKxFqpI8SQ5o_cU2hU7I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7050" y="908050"/>
            <a:ext cx="5400675" cy="405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3"/>
          <p:cNvSpPr>
            <a:spLocks noChangeArrowheads="1"/>
          </p:cNvSpPr>
          <p:nvPr/>
        </p:nvSpPr>
        <p:spPr bwMode="auto">
          <a:xfrm>
            <a:off x="4338638" y="1125538"/>
            <a:ext cx="40322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b="1">
                <a:solidFill>
                  <a:srgbClr val="004200"/>
                </a:solidFill>
              </a:rPr>
              <a:t>	Сборник «Там берёзы шумят» наглядно демонстрирует все творческие возможности Павла Владимировича: его поэзия лирична, проза едка и сатирична.</a:t>
            </a:r>
          </a:p>
          <a:p>
            <a:r>
              <a:rPr lang="ru-RU" b="1">
                <a:solidFill>
                  <a:srgbClr val="004200"/>
                </a:solidFill>
              </a:rPr>
              <a:t> 	</a:t>
            </a:r>
          </a:p>
          <a:p>
            <a:endParaRPr lang="ru-RU" b="1">
              <a:solidFill>
                <a:srgbClr val="004200"/>
              </a:solidFill>
            </a:endParaRPr>
          </a:p>
          <a:p>
            <a:r>
              <a:rPr lang="ru-RU" b="1">
                <a:solidFill>
                  <a:srgbClr val="004200"/>
                </a:solidFill>
              </a:rPr>
              <a:t>	Произведения,  представленные в сборнике, создают яркую картину окружающего мира, и это  - одно из многих достоинств этой книги.</a:t>
            </a:r>
          </a:p>
        </p:txBody>
      </p:sp>
      <p:pic>
        <p:nvPicPr>
          <p:cNvPr id="15363" name="Picture 10" descr="http://www.playcast.ru/uploads/2015/06/13/1396338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90977">
            <a:off x="48419" y="1312069"/>
            <a:ext cx="326231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0" descr="http://www.playcast.ru/uploads/2015/06/13/1396338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57702">
            <a:off x="4602163" y="4557713"/>
            <a:ext cx="326231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" descr="http://www.playcast.ru/uploads/2015/06/13/1396338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92717">
            <a:off x="1117600" y="2605088"/>
            <a:ext cx="32623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F:\кузовлев книга.tif"/>
          <p:cNvPicPr>
            <a:picLocks noChangeAspect="1" noChangeArrowheads="1"/>
          </p:cNvPicPr>
          <p:nvPr/>
        </p:nvPicPr>
        <p:blipFill>
          <a:blip r:embed="rId3"/>
          <a:srcRect l="23441" r="3009" b="30153"/>
          <a:stretch>
            <a:fillRect/>
          </a:stretch>
        </p:blipFill>
        <p:spPr bwMode="auto">
          <a:xfrm rot="21101531">
            <a:off x="847725" y="979488"/>
            <a:ext cx="3060700" cy="448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5367" name="Picture 10" descr="http://www.playcast.ru/uploads/2015/06/13/1396338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57702">
            <a:off x="1509713" y="4940300"/>
            <a:ext cx="2678112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" name="Кузовлево фильм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692150"/>
            <a:ext cx="7848600" cy="58864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68313" y="385763"/>
            <a:ext cx="8229600" cy="114300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7411" name="Объект 2"/>
          <p:cNvSpPr>
            <a:spLocks noGrp="1"/>
          </p:cNvSpPr>
          <p:nvPr>
            <p:ph idx="1"/>
          </p:nvPr>
        </p:nvSpPr>
        <p:spPr>
          <a:xfrm>
            <a:off x="684213" y="3789363"/>
            <a:ext cx="8074025" cy="1544637"/>
          </a:xfrm>
        </p:spPr>
        <p:txBody>
          <a:bodyPr/>
          <a:lstStyle/>
          <a:p>
            <a:pPr marL="0" indent="0">
              <a:buFontTx/>
              <a:buNone/>
            </a:pPr>
            <a:endParaRPr lang="ru-RU" sz="2000" smtClean="0"/>
          </a:p>
        </p:txBody>
      </p:sp>
      <p:pic>
        <p:nvPicPr>
          <p:cNvPr id="17412" name="Picture 10" descr="http://www.playcast.ru/uploads/2015/06/13/1396338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13" y="633413"/>
            <a:ext cx="1822450" cy="338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http://www.playcast.ru/uploads/2015/06/13/1396338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265113"/>
            <a:ext cx="2219325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0" descr="http://www.playcast.ru/uploads/2015/06/13/1396338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2314575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Прямоугольник 10"/>
          <p:cNvSpPr>
            <a:spLocks noChangeArrowheads="1"/>
          </p:cNvSpPr>
          <p:nvPr/>
        </p:nvSpPr>
        <p:spPr bwMode="auto">
          <a:xfrm>
            <a:off x="1136650" y="4114800"/>
            <a:ext cx="697071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004200"/>
                </a:solidFill>
              </a:rPr>
              <a:t>Я родился в том месте на нашей земле,</a:t>
            </a:r>
          </a:p>
          <a:p>
            <a:pPr algn="ctr"/>
            <a:r>
              <a:rPr lang="ru-RU" sz="2000" b="1">
                <a:solidFill>
                  <a:srgbClr val="004200"/>
                </a:solidFill>
              </a:rPr>
              <a:t>Где поля под звездой наливаются хлебом.</a:t>
            </a:r>
          </a:p>
          <a:p>
            <a:pPr algn="ctr"/>
            <a:r>
              <a:rPr lang="ru-RU" sz="2000" b="1">
                <a:solidFill>
                  <a:srgbClr val="004200"/>
                </a:solidFill>
              </a:rPr>
              <a:t>Где белеют ромашки в зелёной траве,</a:t>
            </a:r>
          </a:p>
          <a:p>
            <a:pPr algn="ctr"/>
            <a:r>
              <a:rPr lang="ru-RU" sz="2000" b="1">
                <a:solidFill>
                  <a:srgbClr val="004200"/>
                </a:solidFill>
              </a:rPr>
              <a:t>Там, где степи, как море сливаются с небом!</a:t>
            </a:r>
          </a:p>
          <a:p>
            <a:pPr algn="ctr"/>
            <a:r>
              <a:rPr lang="ru-RU" sz="2000" b="1">
                <a:solidFill>
                  <a:srgbClr val="004200"/>
                </a:solidFill>
              </a:rPr>
              <a:t>Там берёзы шумят и шумят на ветру…</a:t>
            </a:r>
          </a:p>
        </p:txBody>
      </p:sp>
      <p:pic>
        <p:nvPicPr>
          <p:cNvPr id="17416" name="Picture 10" descr="http://www.playcast.ru/uploads/2015/06/13/1396338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31479">
            <a:off x="4039393" y="799307"/>
            <a:ext cx="32623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0" descr="http://www.playcast.ru/uploads/2015/06/13/1396338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74327">
            <a:off x="1269207" y="905669"/>
            <a:ext cx="326231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6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6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63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63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685800" y="946150"/>
            <a:ext cx="4462463" cy="927100"/>
          </a:xfrm>
        </p:spPr>
        <p:txBody>
          <a:bodyPr/>
          <a:lstStyle/>
          <a:p>
            <a:r>
              <a:rPr lang="ru-RU" sz="2800" smtClean="0"/>
              <a:t/>
            </a:r>
            <a:br>
              <a:rPr lang="ru-RU" sz="2800" smtClean="0"/>
            </a:br>
            <a:r>
              <a:rPr lang="ru-RU" sz="2800" b="1" smtClean="0">
                <a:solidFill>
                  <a:srgbClr val="004200"/>
                </a:solidFill>
              </a:rPr>
              <a:t>Оранжевая осень</a:t>
            </a:r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>
          <a:xfrm>
            <a:off x="684213" y="549275"/>
            <a:ext cx="6911975" cy="5903913"/>
          </a:xfrm>
        </p:spPr>
        <p:txBody>
          <a:bodyPr/>
          <a:lstStyle/>
          <a:p>
            <a:pPr marL="0" indent="0">
              <a:buFontTx/>
              <a:buNone/>
            </a:pPr>
            <a:endParaRPr lang="ru-RU" sz="1400" smtClean="0"/>
          </a:p>
          <a:p>
            <a:pPr marL="0" indent="0">
              <a:buFontTx/>
              <a:buNone/>
            </a:pPr>
            <a:endParaRPr lang="ru-RU" sz="1400" smtClean="0"/>
          </a:p>
          <a:p>
            <a:pPr marL="0" indent="0">
              <a:buFontTx/>
              <a:buNone/>
            </a:pPr>
            <a:endParaRPr lang="ru-RU" sz="1600" b="1" smtClean="0">
              <a:solidFill>
                <a:srgbClr val="004200"/>
              </a:solidFill>
            </a:endParaRPr>
          </a:p>
          <a:p>
            <a:pPr marL="0" indent="0">
              <a:buFontTx/>
              <a:buNone/>
            </a:pPr>
            <a:endParaRPr lang="ru-RU" sz="1600" b="1" smtClean="0">
              <a:solidFill>
                <a:srgbClr val="004200"/>
              </a:solidFill>
            </a:endParaRPr>
          </a:p>
          <a:p>
            <a:pPr marL="0" indent="0">
              <a:buFontTx/>
              <a:buNone/>
            </a:pPr>
            <a:endParaRPr lang="ru-RU" sz="1600" b="1" smtClean="0">
              <a:solidFill>
                <a:srgbClr val="004200"/>
              </a:solidFill>
            </a:endParaRPr>
          </a:p>
          <a:p>
            <a:pPr marL="0" indent="0">
              <a:buFontTx/>
              <a:buNone/>
            </a:pPr>
            <a:endParaRPr lang="ru-RU" sz="1600" b="1" smtClean="0">
              <a:solidFill>
                <a:srgbClr val="004200"/>
              </a:solidFill>
            </a:endParaRPr>
          </a:p>
          <a:p>
            <a:pPr marL="0" indent="0">
              <a:buFontTx/>
              <a:buNone/>
            </a:pPr>
            <a:r>
              <a:rPr lang="ru-RU" sz="1600" b="1" smtClean="0">
                <a:solidFill>
                  <a:srgbClr val="004200"/>
                </a:solidFill>
              </a:rPr>
              <a:t>Оранжевое зарево и в рощах и в лесах,</a:t>
            </a:r>
            <a:br>
              <a:rPr lang="ru-RU" sz="1600" b="1" smtClean="0">
                <a:solidFill>
                  <a:srgbClr val="004200"/>
                </a:solidFill>
              </a:rPr>
            </a:br>
            <a:r>
              <a:rPr lang="ru-RU" sz="1600" b="1" smtClean="0">
                <a:solidFill>
                  <a:srgbClr val="004200"/>
                </a:solidFill>
              </a:rPr>
              <a:t>И нити серебристые искрятся в небесах.</a:t>
            </a:r>
            <a:br>
              <a:rPr lang="ru-RU" sz="1600" b="1" smtClean="0">
                <a:solidFill>
                  <a:srgbClr val="004200"/>
                </a:solidFill>
              </a:rPr>
            </a:br>
            <a:r>
              <a:rPr lang="ru-RU" sz="1600" b="1" smtClean="0">
                <a:solidFill>
                  <a:srgbClr val="004200"/>
                </a:solidFill>
              </a:rPr>
              <a:t>…То вдруг срывает ветер одежды с тополей</a:t>
            </a:r>
            <a:br>
              <a:rPr lang="ru-RU" sz="1600" b="1" smtClean="0">
                <a:solidFill>
                  <a:srgbClr val="004200"/>
                </a:solidFill>
              </a:rPr>
            </a:br>
            <a:r>
              <a:rPr lang="ru-RU" sz="1600" b="1" smtClean="0">
                <a:solidFill>
                  <a:srgbClr val="004200"/>
                </a:solidFill>
              </a:rPr>
              <a:t>И гонит  ветер к югу печальных журавлей.</a:t>
            </a:r>
            <a:br>
              <a:rPr lang="ru-RU" sz="1600" b="1" smtClean="0">
                <a:solidFill>
                  <a:srgbClr val="004200"/>
                </a:solidFill>
              </a:rPr>
            </a:br>
            <a:r>
              <a:rPr lang="ru-RU" sz="1600" b="1" smtClean="0">
                <a:solidFill>
                  <a:srgbClr val="004200"/>
                </a:solidFill>
              </a:rPr>
              <a:t/>
            </a:r>
            <a:br>
              <a:rPr lang="ru-RU" sz="1600" b="1" smtClean="0">
                <a:solidFill>
                  <a:srgbClr val="004200"/>
                </a:solidFill>
              </a:rPr>
            </a:br>
            <a:r>
              <a:rPr lang="ru-RU" sz="1600" b="1" smtClean="0">
                <a:solidFill>
                  <a:srgbClr val="004200"/>
                </a:solidFill>
              </a:rPr>
              <a:t>И всё смешалось в осени, и радость, и печаль,</a:t>
            </a:r>
            <a:br>
              <a:rPr lang="ru-RU" sz="1600" b="1" smtClean="0">
                <a:solidFill>
                  <a:srgbClr val="004200"/>
                </a:solidFill>
              </a:rPr>
            </a:br>
            <a:r>
              <a:rPr lang="ru-RU" sz="1600" b="1" smtClean="0">
                <a:solidFill>
                  <a:srgbClr val="004200"/>
                </a:solidFill>
              </a:rPr>
              <a:t>И лето днями прошлыми ушло в седую даль.</a:t>
            </a:r>
            <a:br>
              <a:rPr lang="ru-RU" sz="1600" b="1" smtClean="0">
                <a:solidFill>
                  <a:srgbClr val="004200"/>
                </a:solidFill>
              </a:rPr>
            </a:br>
            <a:r>
              <a:rPr lang="ru-RU" sz="1600" b="1" smtClean="0">
                <a:solidFill>
                  <a:srgbClr val="004200"/>
                </a:solidFill>
              </a:rPr>
              <a:t>…Приду я в рощу росную в оранжевый туман,</a:t>
            </a:r>
            <a:br>
              <a:rPr lang="ru-RU" sz="1600" b="1" smtClean="0">
                <a:solidFill>
                  <a:srgbClr val="004200"/>
                </a:solidFill>
              </a:rPr>
            </a:br>
            <a:r>
              <a:rPr lang="ru-RU" sz="1600" b="1" smtClean="0">
                <a:solidFill>
                  <a:srgbClr val="004200"/>
                </a:solidFill>
              </a:rPr>
              <a:t>Открою душу осени и волю дам словам!</a:t>
            </a:r>
            <a:br>
              <a:rPr lang="ru-RU" sz="1600" b="1" smtClean="0">
                <a:solidFill>
                  <a:srgbClr val="004200"/>
                </a:solidFill>
              </a:rPr>
            </a:br>
            <a:r>
              <a:rPr lang="ru-RU" sz="1600" b="1" smtClean="0">
                <a:solidFill>
                  <a:srgbClr val="004200"/>
                </a:solidFill>
              </a:rPr>
              <a:t/>
            </a:r>
            <a:br>
              <a:rPr lang="ru-RU" sz="1600" b="1" smtClean="0">
                <a:solidFill>
                  <a:srgbClr val="004200"/>
                </a:solidFill>
              </a:rPr>
            </a:br>
            <a:r>
              <a:rPr lang="ru-RU" sz="1600" b="1" smtClean="0">
                <a:solidFill>
                  <a:srgbClr val="004200"/>
                </a:solidFill>
              </a:rPr>
              <a:t>Скажу я речи страстные под музыку дождя ,</a:t>
            </a:r>
            <a:br>
              <a:rPr lang="ru-RU" sz="1600" b="1" smtClean="0">
                <a:solidFill>
                  <a:srgbClr val="004200"/>
                </a:solidFill>
              </a:rPr>
            </a:br>
            <a:r>
              <a:rPr lang="ru-RU" sz="1600" b="1" smtClean="0">
                <a:solidFill>
                  <a:srgbClr val="004200"/>
                </a:solidFill>
              </a:rPr>
              <a:t>Смеяться буду радостно и плакать , как дитя.</a:t>
            </a:r>
            <a:br>
              <a:rPr lang="ru-RU" sz="1600" b="1" smtClean="0">
                <a:solidFill>
                  <a:srgbClr val="004200"/>
                </a:solidFill>
              </a:rPr>
            </a:br>
            <a:r>
              <a:rPr lang="ru-RU" sz="1600" b="1" smtClean="0">
                <a:solidFill>
                  <a:srgbClr val="004200"/>
                </a:solidFill>
              </a:rPr>
              <a:t>Поймёшь меня, осень, с тобой я поделю</a:t>
            </a:r>
            <a:br>
              <a:rPr lang="ru-RU" sz="1600" b="1" smtClean="0">
                <a:solidFill>
                  <a:srgbClr val="004200"/>
                </a:solidFill>
              </a:rPr>
            </a:br>
            <a:r>
              <a:rPr lang="ru-RU" sz="1600" b="1" smtClean="0">
                <a:solidFill>
                  <a:srgbClr val="004200"/>
                </a:solidFill>
              </a:rPr>
              <a:t>Любовь и счастье прошлое, тоску-печаль свою!</a:t>
            </a:r>
            <a:br>
              <a:rPr lang="ru-RU" sz="1600" b="1" smtClean="0">
                <a:solidFill>
                  <a:srgbClr val="004200"/>
                </a:solidFill>
              </a:rPr>
            </a:br>
            <a:r>
              <a:rPr lang="ru-RU" sz="1600" b="1" smtClean="0">
                <a:solidFill>
                  <a:srgbClr val="004200"/>
                </a:solidFill>
              </a:rPr>
              <a:t/>
            </a:r>
            <a:br>
              <a:rPr lang="ru-RU" sz="1600" b="1" smtClean="0">
                <a:solidFill>
                  <a:srgbClr val="004200"/>
                </a:solidFill>
              </a:rPr>
            </a:br>
            <a:endParaRPr lang="ru-RU" sz="1600" b="1" smtClean="0">
              <a:solidFill>
                <a:srgbClr val="004200"/>
              </a:solidFill>
            </a:endParaRPr>
          </a:p>
          <a:p>
            <a:pPr marL="0" indent="0">
              <a:buFontTx/>
              <a:buNone/>
            </a:pPr>
            <a:endParaRPr lang="ru-RU" sz="1400" b="1" smtClean="0">
              <a:solidFill>
                <a:srgbClr val="004200"/>
              </a:solidFill>
            </a:endParaRPr>
          </a:p>
          <a:p>
            <a:pPr marL="0" indent="0">
              <a:buFontTx/>
              <a:buNone/>
            </a:pPr>
            <a:endParaRPr lang="ru-RU" sz="1400" b="1" smtClean="0">
              <a:solidFill>
                <a:srgbClr val="004200"/>
              </a:solidFill>
            </a:endParaRPr>
          </a:p>
          <a:p>
            <a:pPr marL="0" indent="0">
              <a:buFontTx/>
              <a:buNone/>
            </a:pPr>
            <a:endParaRPr lang="ru-RU" sz="1400" b="1" smtClean="0">
              <a:solidFill>
                <a:srgbClr val="004200"/>
              </a:solidFill>
            </a:endParaRPr>
          </a:p>
          <a:p>
            <a:pPr marL="0" indent="0">
              <a:buFontTx/>
              <a:buNone/>
            </a:pPr>
            <a:endParaRPr lang="ru-RU" sz="1400" b="1" smtClean="0">
              <a:solidFill>
                <a:srgbClr val="004200"/>
              </a:solidFill>
            </a:endParaRPr>
          </a:p>
          <a:p>
            <a:pPr marL="0" indent="0">
              <a:buFontTx/>
              <a:buNone/>
            </a:pPr>
            <a:endParaRPr lang="ru-RU" sz="1400" b="1" smtClean="0">
              <a:solidFill>
                <a:srgbClr val="004200"/>
              </a:solidFill>
            </a:endParaRPr>
          </a:p>
          <a:p>
            <a:pPr marL="0" indent="0">
              <a:buFontTx/>
              <a:buNone/>
            </a:pPr>
            <a:endParaRPr lang="ru-RU" sz="1400" b="1" smtClean="0">
              <a:solidFill>
                <a:srgbClr val="004200"/>
              </a:solidFill>
            </a:endParaRPr>
          </a:p>
          <a:p>
            <a:pPr marL="0" indent="0">
              <a:buFontTx/>
              <a:buNone/>
            </a:pPr>
            <a:r>
              <a:rPr lang="ru-RU" sz="1400" b="1" smtClean="0">
                <a:solidFill>
                  <a:srgbClr val="004200"/>
                </a:solidFill>
              </a:rPr>
              <a:t/>
            </a:r>
            <a:br>
              <a:rPr lang="ru-RU" sz="1400" b="1" smtClean="0">
                <a:solidFill>
                  <a:srgbClr val="004200"/>
                </a:solidFill>
              </a:rPr>
            </a:br>
            <a:endParaRPr lang="ru-RU" sz="1400" b="1" smtClean="0">
              <a:solidFill>
                <a:srgbClr val="004200"/>
              </a:solidFill>
            </a:endParaRPr>
          </a:p>
        </p:txBody>
      </p:sp>
      <p:pic>
        <p:nvPicPr>
          <p:cNvPr id="18436" name="Picture 8" descr="&amp;Pcy;&amp;lcy;&amp;iecy;&amp;jcy;&amp;kcy;&amp;acy;&amp;scy;&amp;tcy; &quot;&amp;Ucy;&amp;lcy;&amp;iecy;&amp;tcy;&amp;acy;&amp;yucy;&amp;tcy; &amp;ncy;&amp;acy; &amp;yucy;&amp;gcy; &amp;zhcy;&amp;ucy;&amp;rcy;&amp;acy;&amp;vcy;&amp;lcy;&amp;icy;. &amp;Pcy;&amp;ocy;&amp;scy;&amp;ycy;&amp;lcy;&amp;acy;&amp;yacy;, &amp;pcy;&amp;rcy;&amp;ocy;&amp;shchcy;&amp;acy;&amp;lcy;&amp;softcy;&amp;ncy;&amp;ucy;&amp;yucy; &amp;pcy;&amp;iecy;&amp;scy;&amp;ncy;&amp;yucy;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1052513"/>
            <a:ext cx="9255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8" descr="&amp;Pcy;&amp;lcy;&amp;iecy;&amp;jcy;&amp;kcy;&amp;acy;&amp;scy;&amp;tcy; &quot;&amp;Ucy;&amp;lcy;&amp;iecy;&amp;tcy;&amp;acy;&amp;yucy;&amp;tcy; &amp;ncy;&amp;acy; &amp;yucy;&amp;gcy; &amp;zhcy;&amp;ucy;&amp;rcy;&amp;acy;&amp;vcy;&amp;lcy;&amp;icy;. &amp;Pcy;&amp;ocy;&amp;scy;&amp;ycy;&amp;lcy;&amp;acy;&amp;yacy;, &amp;pcy;&amp;rcy;&amp;ocy;&amp;shchcy;&amp;acy;&amp;lcy;&amp;softcy;&amp;ncy;&amp;ucy;&amp;yucy; &amp;pcy;&amp;iecy;&amp;scy;&amp;ncy;&amp;yucy;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5" y="1855788"/>
            <a:ext cx="808038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47" descr="C:\Users\user\Downloads\31628134_0_626d_c35da80b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277938"/>
            <a:ext cx="3027363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45" descr="C:\Users\user\Downloads\63311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317625"/>
            <a:ext cx="3095625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 descr="&amp;Pcy;&amp;lcy;&amp;iecy;&amp;jcy;&amp;kcy;&amp;acy;&amp;scy;&amp;tcy; &quot;&amp;Ucy;&amp;lcy;&amp;iecy;&amp;tcy;&amp;acy;&amp;yucy;&amp;tcy; &amp;ncy;&amp;acy; &amp;yucy;&amp;gcy; &amp;zhcy;&amp;ucy;&amp;rcy;&amp;acy;&amp;vcy;&amp;lcy;&amp;icy;. &amp;Pcy;&amp;ocy;&amp;scy;&amp;ycy;&amp;lcy;&amp;acy;&amp;yacy;, &amp;pcy;&amp;rcy;&amp;ocy;&amp;shchcy;&amp;acy;&amp;lcy;&amp;softcy;&amp;ncy;&amp;ucy;&amp;yucy; &amp;pcy;&amp;iecy;&amp;scy;&amp;ncy;&amp;yucy;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998538"/>
            <a:ext cx="8064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8" descr="&amp;Pcy;&amp;lcy;&amp;iecy;&amp;jcy;&amp;kcy;&amp;acy;&amp;scy;&amp;tcy; &quot;&amp;Ucy;&amp;lcy;&amp;iecy;&amp;tcy;&amp;acy;&amp;yucy;&amp;tcy; &amp;ncy;&amp;acy; &amp;yucy;&amp;gcy; &amp;zhcy;&amp;ucy;&amp;rcy;&amp;acy;&amp;vcy;&amp;lcy;&amp;icy;. &amp;Pcy;&amp;ocy;&amp;scy;&amp;ycy;&amp;lcy;&amp;acy;&amp;yacy;, &amp;pcy;&amp;rcy;&amp;ocy;&amp;shchcy;&amp;acy;&amp;lcy;&amp;softcy;&amp;ncy;&amp;ucy;&amp;yucy; &amp;pcy;&amp;iecy;&amp;scy;&amp;ncy;&amp;yucy;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25" y="1803400"/>
            <a:ext cx="8080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8" descr="&amp;Pcy;&amp;lcy;&amp;iecy;&amp;jcy;&amp;kcy;&amp;acy;&amp;scy;&amp;tcy; &quot;&amp;Ucy;&amp;lcy;&amp;iecy;&amp;tcy;&amp;acy;&amp;yucy;&amp;tcy; &amp;ncy;&amp;acy; &amp;yucy;&amp;gcy; &amp;zhcy;&amp;ucy;&amp;rcy;&amp;acy;&amp;vcy;&amp;lcy;&amp;icy;. &amp;Pcy;&amp;ocy;&amp;scy;&amp;ycy;&amp;lcy;&amp;acy;&amp;yacy;, &amp;pcy;&amp;rcy;&amp;ocy;&amp;shchcy;&amp;acy;&amp;lcy;&amp;softcy;&amp;ncy;&amp;ucy;&amp;yucy; &amp;pcy;&amp;iecy;&amp;scy;&amp;ncy;&amp;yucy;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50" y="998538"/>
            <a:ext cx="8080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8" descr="&amp;Pcy;&amp;lcy;&amp;iecy;&amp;jcy;&amp;kcy;&amp;acy;&amp;scy;&amp;tcy; &quot;&amp;Ucy;&amp;lcy;&amp;iecy;&amp;tcy;&amp;acy;&amp;yucy;&amp;tcy; &amp;ncy;&amp;acy; &amp;yucy;&amp;gcy; &amp;zhcy;&amp;ucy;&amp;rcy;&amp;acy;&amp;vcy;&amp;lcy;&amp;icy;. &amp;Pcy;&amp;ocy;&amp;scy;&amp;ycy;&amp;lcy;&amp;acy;&amp;yacy;, &amp;pcy;&amp;rcy;&amp;ocy;&amp;shchcy;&amp;acy;&amp;lcy;&amp;softcy;&amp;ncy;&amp;ucy;&amp;yucy; &amp;pcy;&amp;iecy;&amp;scy;&amp;ncy;&amp;yucy;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266950"/>
            <a:ext cx="8064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18270" y="1493343"/>
            <a:ext cx="6984776" cy="3168351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>
              <a:defRPr/>
            </a:pPr>
            <a:r>
              <a:rPr lang="ru-RU" sz="1400" b="1" i="1" dirty="0">
                <a:solidFill>
                  <a:srgbClr val="004200"/>
                </a:solidFill>
              </a:rPr>
              <a:t>Когда на сердце боль</a:t>
            </a:r>
          </a:p>
          <a:p>
            <a:pPr>
              <a:defRPr/>
            </a:pPr>
            <a:r>
              <a:rPr lang="ru-RU" sz="1400" b="1" i="1" dirty="0">
                <a:solidFill>
                  <a:srgbClr val="004200"/>
                </a:solidFill>
              </a:rPr>
              <a:t> Когда не спишь ночами..</a:t>
            </a:r>
          </a:p>
          <a:p>
            <a:pPr>
              <a:defRPr/>
            </a:pPr>
            <a:r>
              <a:rPr lang="ru-RU" sz="1400" b="1" i="1" dirty="0">
                <a:solidFill>
                  <a:srgbClr val="004200"/>
                </a:solidFill>
              </a:rPr>
              <a:t>И мыслей перебор</a:t>
            </a:r>
          </a:p>
          <a:p>
            <a:pPr>
              <a:defRPr/>
            </a:pPr>
            <a:r>
              <a:rPr lang="ru-RU" sz="1400" b="1" i="1" dirty="0">
                <a:solidFill>
                  <a:srgbClr val="004200"/>
                </a:solidFill>
              </a:rPr>
              <a:t>И горько и печально.</a:t>
            </a:r>
          </a:p>
          <a:p>
            <a:pPr>
              <a:defRPr/>
            </a:pPr>
            <a:r>
              <a:rPr lang="ru-RU" sz="1400" b="1" i="1" dirty="0">
                <a:solidFill>
                  <a:srgbClr val="004200"/>
                </a:solidFill>
              </a:rPr>
              <a:t>Душа стремится в Храм, </a:t>
            </a:r>
          </a:p>
          <a:p>
            <a:pPr>
              <a:defRPr/>
            </a:pPr>
            <a:r>
              <a:rPr lang="ru-RU" sz="1400" b="1" i="1" dirty="0">
                <a:solidFill>
                  <a:srgbClr val="004200"/>
                </a:solidFill>
              </a:rPr>
              <a:t>Теснится в бренном теле...</a:t>
            </a:r>
          </a:p>
          <a:p>
            <a:pPr>
              <a:defRPr/>
            </a:pPr>
            <a:r>
              <a:rPr lang="ru-RU" sz="1400" b="1" i="1" dirty="0">
                <a:solidFill>
                  <a:srgbClr val="004200"/>
                </a:solidFill>
              </a:rPr>
              <a:t>И рвётся к небесам </a:t>
            </a:r>
          </a:p>
          <a:p>
            <a:pPr>
              <a:defRPr/>
            </a:pPr>
            <a:r>
              <a:rPr lang="ru-RU" sz="1400" b="1" i="1" dirty="0">
                <a:solidFill>
                  <a:srgbClr val="004200"/>
                </a:solidFill>
              </a:rPr>
              <a:t>И трепетно и смело!.. </a:t>
            </a:r>
          </a:p>
          <a:p>
            <a:pPr>
              <a:defRPr/>
            </a:pPr>
            <a:endParaRPr lang="ru-RU" sz="1400" b="1" i="1" dirty="0">
              <a:solidFill>
                <a:srgbClr val="004200"/>
              </a:solidFill>
            </a:endParaRPr>
          </a:p>
          <a:p>
            <a:pPr>
              <a:defRPr/>
            </a:pPr>
            <a:endParaRPr lang="ru-RU" sz="1400" b="1" i="1" dirty="0">
              <a:solidFill>
                <a:srgbClr val="004200"/>
              </a:solidFill>
            </a:endParaRPr>
          </a:p>
          <a:p>
            <a:pPr>
              <a:defRPr/>
            </a:pPr>
            <a:endParaRPr lang="ru-RU" sz="1400" b="1" i="1" dirty="0">
              <a:solidFill>
                <a:srgbClr val="004200"/>
              </a:solidFill>
            </a:endParaRPr>
          </a:p>
          <a:p>
            <a:pPr>
              <a:defRPr/>
            </a:pPr>
            <a:endParaRPr lang="ru-RU" sz="1400" b="1" i="1" dirty="0">
              <a:solidFill>
                <a:srgbClr val="004200"/>
              </a:solidFill>
            </a:endParaRPr>
          </a:p>
          <a:p>
            <a:pPr>
              <a:defRPr/>
            </a:pPr>
            <a:endParaRPr lang="ru-RU" sz="1400" b="1" i="1" dirty="0">
              <a:solidFill>
                <a:srgbClr val="004200"/>
              </a:solidFill>
            </a:endParaRPr>
          </a:p>
          <a:p>
            <a:pPr>
              <a:defRPr/>
            </a:pPr>
            <a:endParaRPr lang="ru-RU" sz="1400" b="1" i="1" dirty="0">
              <a:solidFill>
                <a:srgbClr val="004200"/>
              </a:solidFill>
            </a:endParaRPr>
          </a:p>
          <a:p>
            <a:pPr>
              <a:defRPr/>
            </a:pPr>
            <a:r>
              <a:rPr lang="ru-RU" sz="1400" b="1" i="1" dirty="0">
                <a:solidFill>
                  <a:srgbClr val="004200"/>
                </a:solidFill>
              </a:rPr>
              <a:t>…</a:t>
            </a:r>
            <a:r>
              <a:rPr lang="ru-RU" sz="1400" b="1" i="1" dirty="0">
                <a:solidFill>
                  <a:srgbClr val="004200"/>
                </a:solidFill>
              </a:rPr>
              <a:t>Спаси и сохрани</a:t>
            </a:r>
          </a:p>
          <a:p>
            <a:pPr>
              <a:defRPr/>
            </a:pPr>
            <a:r>
              <a:rPr lang="ru-RU" sz="1400" b="1" i="1" dirty="0">
                <a:solidFill>
                  <a:srgbClr val="004200"/>
                </a:solidFill>
              </a:rPr>
              <a:t>И  дай мне силы, Боже!</a:t>
            </a:r>
          </a:p>
          <a:p>
            <a:pPr>
              <a:defRPr/>
            </a:pPr>
            <a:r>
              <a:rPr lang="ru-RU" sz="1400" b="1" i="1" dirty="0">
                <a:solidFill>
                  <a:srgbClr val="004200"/>
                </a:solidFill>
              </a:rPr>
              <a:t>От бед убереги</a:t>
            </a:r>
          </a:p>
          <a:p>
            <a:pPr>
              <a:defRPr/>
            </a:pPr>
            <a:r>
              <a:rPr lang="ru-RU" sz="1400" b="1" i="1" dirty="0">
                <a:solidFill>
                  <a:srgbClr val="004200"/>
                </a:solidFill>
              </a:rPr>
              <a:t>От мыслей безнадежных…</a:t>
            </a:r>
          </a:p>
          <a:p>
            <a:pPr>
              <a:defRPr/>
            </a:pPr>
            <a:r>
              <a:rPr lang="ru-RU" sz="1400" b="1" i="1" dirty="0">
                <a:solidFill>
                  <a:srgbClr val="004200"/>
                </a:solidFill>
              </a:rPr>
              <a:t>И путь из темноты</a:t>
            </a:r>
          </a:p>
          <a:p>
            <a:pPr>
              <a:defRPr/>
            </a:pPr>
            <a:r>
              <a:rPr lang="ru-RU" sz="1400" b="1" i="1" dirty="0">
                <a:solidFill>
                  <a:srgbClr val="004200"/>
                </a:solidFill>
              </a:rPr>
              <a:t>Ты укажи мне к свету…</a:t>
            </a:r>
          </a:p>
          <a:p>
            <a:pPr>
              <a:defRPr/>
            </a:pPr>
            <a:r>
              <a:rPr lang="ru-RU" sz="1400" b="1" i="1" dirty="0">
                <a:solidFill>
                  <a:srgbClr val="004200"/>
                </a:solidFill>
              </a:rPr>
              <a:t>Спаси и сохрани</a:t>
            </a:r>
          </a:p>
          <a:p>
            <a:pPr>
              <a:defRPr/>
            </a:pPr>
            <a:r>
              <a:rPr lang="ru-RU" sz="1400" b="1" i="1" dirty="0">
                <a:solidFill>
                  <a:srgbClr val="004200"/>
                </a:solidFill>
              </a:rPr>
              <a:t>Меня в дороге этой…</a:t>
            </a:r>
            <a:endParaRPr lang="ru-RU" sz="1400" dirty="0"/>
          </a:p>
        </p:txBody>
      </p:sp>
      <p:sp>
        <p:nvSpPr>
          <p:cNvPr id="19459" name="Прямоугольник 4"/>
          <p:cNvSpPr>
            <a:spLocks noChangeArrowheads="1"/>
          </p:cNvSpPr>
          <p:nvPr/>
        </p:nvSpPr>
        <p:spPr bwMode="auto">
          <a:xfrm>
            <a:off x="2357438" y="857250"/>
            <a:ext cx="4030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4200"/>
                </a:solidFill>
              </a:rPr>
              <a:t>КОГДА НА СЕРДЦЕ БОЛЬ</a:t>
            </a:r>
          </a:p>
        </p:txBody>
      </p:sp>
      <p:pic>
        <p:nvPicPr>
          <p:cNvPr id="19460" name="Picture 5" descr="http://www.playcast.ru/uploads/2015/09/15/1508147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465388"/>
            <a:ext cx="5857875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714375" y="928688"/>
            <a:ext cx="4429125" cy="488950"/>
          </a:xfrm>
        </p:spPr>
        <p:txBody>
          <a:bodyPr/>
          <a:lstStyle/>
          <a:p>
            <a:r>
              <a:rPr lang="ru-RU" sz="2000" b="1" smtClean="0">
                <a:solidFill>
                  <a:srgbClr val="004200"/>
                </a:solidFill>
              </a:rPr>
              <a:t>УХОДЯТ ГОДЫ В СИНЕВУ</a:t>
            </a:r>
          </a:p>
        </p:txBody>
      </p:sp>
      <p:sp>
        <p:nvSpPr>
          <p:cNvPr id="20483" name="Прямоугольник 1"/>
          <p:cNvSpPr>
            <a:spLocks noChangeArrowheads="1"/>
          </p:cNvSpPr>
          <p:nvPr/>
        </p:nvSpPr>
        <p:spPr bwMode="auto">
          <a:xfrm>
            <a:off x="755650" y="1341438"/>
            <a:ext cx="4968875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000" b="1" i="1">
                <a:solidFill>
                  <a:srgbClr val="004200"/>
                </a:solidFill>
              </a:rPr>
              <a:t>Уходят годы в синеву</a:t>
            </a:r>
          </a:p>
          <a:p>
            <a:r>
              <a:rPr lang="ru-RU" sz="2000" b="1" i="1">
                <a:solidFill>
                  <a:srgbClr val="004200"/>
                </a:solidFill>
              </a:rPr>
              <a:t>В глухую лету, в бесконечность.</a:t>
            </a:r>
          </a:p>
          <a:p>
            <a:r>
              <a:rPr lang="ru-RU" sz="2000" b="1" i="1">
                <a:solidFill>
                  <a:srgbClr val="004200"/>
                </a:solidFill>
              </a:rPr>
              <a:t>А плот мой старый наплаву,</a:t>
            </a:r>
          </a:p>
          <a:p>
            <a:r>
              <a:rPr lang="ru-RU" sz="2000" b="1" i="1">
                <a:solidFill>
                  <a:srgbClr val="004200"/>
                </a:solidFill>
              </a:rPr>
              <a:t>На той реке, бегущей в вечность!</a:t>
            </a:r>
          </a:p>
          <a:p>
            <a:r>
              <a:rPr lang="ru-RU" sz="2000" b="1" i="1">
                <a:solidFill>
                  <a:srgbClr val="004200"/>
                </a:solidFill>
              </a:rPr>
              <a:t>Не в праве вспять я повернуть,</a:t>
            </a:r>
          </a:p>
          <a:p>
            <a:r>
              <a:rPr lang="ru-RU" sz="2000" b="1" i="1">
                <a:solidFill>
                  <a:srgbClr val="004200"/>
                </a:solidFill>
              </a:rPr>
              <a:t>Не в праве «Стоп!» сказать мгновенью. </a:t>
            </a:r>
          </a:p>
          <a:p>
            <a:r>
              <a:rPr lang="ru-RU" sz="2000" b="1" i="1">
                <a:solidFill>
                  <a:srgbClr val="004200"/>
                </a:solidFill>
              </a:rPr>
              <a:t>И нет дорог, тернист мой путь </a:t>
            </a:r>
          </a:p>
          <a:p>
            <a:r>
              <a:rPr lang="ru-RU" sz="2000" b="1" i="1">
                <a:solidFill>
                  <a:srgbClr val="004200"/>
                </a:solidFill>
              </a:rPr>
              <a:t>Иду, противясь проведенью...</a:t>
            </a:r>
          </a:p>
          <a:p>
            <a:endParaRPr lang="ru-RU" sz="2000" b="1" i="1">
              <a:solidFill>
                <a:srgbClr val="004200"/>
              </a:solidFill>
            </a:endParaRPr>
          </a:p>
          <a:p>
            <a:r>
              <a:rPr lang="ru-RU" sz="2000" b="1" i="1">
                <a:solidFill>
                  <a:srgbClr val="004200"/>
                </a:solidFill>
              </a:rPr>
              <a:t>…И пусть тернист и труден путь.</a:t>
            </a:r>
          </a:p>
          <a:p>
            <a:r>
              <a:rPr lang="ru-RU" sz="2000" b="1" i="1">
                <a:solidFill>
                  <a:srgbClr val="004200"/>
                </a:solidFill>
              </a:rPr>
              <a:t>А впереди маячит вечность!</a:t>
            </a:r>
          </a:p>
          <a:p>
            <a:r>
              <a:rPr lang="ru-RU" sz="2000" b="1" i="1">
                <a:solidFill>
                  <a:srgbClr val="004200"/>
                </a:solidFill>
              </a:rPr>
              <a:t>Мой плот не может утонуть,</a:t>
            </a:r>
          </a:p>
          <a:p>
            <a:r>
              <a:rPr lang="ru-RU" sz="2000" b="1" i="1">
                <a:solidFill>
                  <a:srgbClr val="004200"/>
                </a:solidFill>
              </a:rPr>
              <a:t>Мой плот уходит в бесконечность!</a:t>
            </a:r>
          </a:p>
          <a:p>
            <a:r>
              <a:rPr lang="ru-RU" i="1"/>
              <a:t/>
            </a:r>
            <a:br>
              <a:rPr lang="ru-RU" i="1"/>
            </a:br>
            <a:endParaRPr lang="ru-RU" i="1"/>
          </a:p>
        </p:txBody>
      </p:sp>
      <p:pic>
        <p:nvPicPr>
          <p:cNvPr id="17412" name="Picture 4" descr="http://i99.beon.ru/cs628229.vk.me/v628229291/11b64/j_4SDe7yS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018" y="3401729"/>
            <a:ext cx="3361422" cy="2260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5" name="Объект 2"/>
          <p:cNvSpPr>
            <a:spLocks noGrp="1"/>
          </p:cNvSpPr>
          <p:nvPr>
            <p:ph idx="1"/>
          </p:nvPr>
        </p:nvSpPr>
        <p:spPr>
          <a:xfrm>
            <a:off x="755650" y="5373688"/>
            <a:ext cx="7848600" cy="608012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ru-RU" sz="1800" b="1" smtClean="0">
                <a:solidFill>
                  <a:srgbClr val="004200"/>
                </a:solidFill>
              </a:rPr>
              <a:t>Все мы знаем русский язык и можем складывать слова в предложения. Но писателями становятся только самые талантливые.</a:t>
            </a:r>
          </a:p>
          <a:p>
            <a:pPr marL="0" indent="0">
              <a:buFontTx/>
              <a:buNone/>
            </a:pPr>
            <a:endParaRPr lang="ru-RU" sz="1800" smtClean="0"/>
          </a:p>
        </p:txBody>
      </p:sp>
      <p:pic>
        <p:nvPicPr>
          <p:cNvPr id="33794" name="Picture 2" descr="F:\Фото библиотека\DSC_00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052513"/>
            <a:ext cx="6388100" cy="4259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1343025"/>
            <a:ext cx="7957338" cy="4524315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004200"/>
                </a:solidFill>
              </a:rPr>
              <a:t>Жить, как все, я вовсе не умею!</a:t>
            </a:r>
          </a:p>
          <a:p>
            <a:pPr>
              <a:defRPr/>
            </a:pPr>
            <a:r>
              <a:rPr lang="ru-RU" sz="1600" b="1" i="1" dirty="0">
                <a:solidFill>
                  <a:srgbClr val="004200"/>
                </a:solidFill>
              </a:rPr>
              <a:t>Там, где надо промолчать, скажу!</a:t>
            </a:r>
          </a:p>
          <a:p>
            <a:pPr>
              <a:defRPr/>
            </a:pPr>
            <a:r>
              <a:rPr lang="ru-RU" sz="1600" b="1" i="1" dirty="0">
                <a:solidFill>
                  <a:srgbClr val="004200"/>
                </a:solidFill>
              </a:rPr>
              <a:t>Там, где надо говорить - немею!</a:t>
            </a:r>
          </a:p>
          <a:p>
            <a:pPr>
              <a:defRPr/>
            </a:pPr>
            <a:r>
              <a:rPr lang="ru-RU" sz="1600" b="1" i="1" dirty="0">
                <a:solidFill>
                  <a:srgbClr val="004200"/>
                </a:solidFill>
              </a:rPr>
              <a:t>Там, где надо взять, я положу ...</a:t>
            </a:r>
          </a:p>
          <a:p>
            <a:pPr>
              <a:defRPr/>
            </a:pPr>
            <a:r>
              <a:rPr lang="ru-RU" sz="1600" b="1" i="1" dirty="0">
                <a:solidFill>
                  <a:srgbClr val="004200"/>
                </a:solidFill>
              </a:rPr>
              <a:t>Может быть поэтому, не скрою </a:t>
            </a:r>
          </a:p>
          <a:p>
            <a:pPr>
              <a:defRPr/>
            </a:pPr>
            <a:r>
              <a:rPr lang="ru-RU" sz="1600" b="1" i="1" dirty="0">
                <a:solidFill>
                  <a:srgbClr val="004200"/>
                </a:solidFill>
              </a:rPr>
              <a:t>В жизни всё моей наоборот.</a:t>
            </a:r>
          </a:p>
          <a:p>
            <a:pPr>
              <a:defRPr/>
            </a:pPr>
            <a:r>
              <a:rPr lang="ru-RU" sz="1600" b="1" i="1" dirty="0">
                <a:solidFill>
                  <a:srgbClr val="004200"/>
                </a:solidFill>
              </a:rPr>
              <a:t>Сам себе порою яму рою,</a:t>
            </a:r>
          </a:p>
          <a:p>
            <a:pPr>
              <a:defRPr/>
            </a:pPr>
            <a:r>
              <a:rPr lang="ru-RU" sz="1600" b="1" i="1" dirty="0">
                <a:solidFill>
                  <a:srgbClr val="004200"/>
                </a:solidFill>
              </a:rPr>
              <a:t>Где не надо открывая рот!</a:t>
            </a:r>
          </a:p>
          <a:p>
            <a:pPr>
              <a:defRPr/>
            </a:pPr>
            <a:r>
              <a:rPr lang="ru-RU" sz="1600" b="1" i="1" dirty="0">
                <a:solidFill>
                  <a:srgbClr val="004200"/>
                </a:solidFill>
              </a:rPr>
              <a:t>Скажут мне: «Чудак ты, недотёпа! </a:t>
            </a:r>
          </a:p>
          <a:p>
            <a:pPr>
              <a:defRPr/>
            </a:pPr>
            <a:r>
              <a:rPr lang="ru-RU" sz="1600" b="1" i="1" dirty="0">
                <a:solidFill>
                  <a:srgbClr val="004200"/>
                </a:solidFill>
              </a:rPr>
              <a:t>Так нельзя жить!» Скажут мне ещё: «Поменяй свои дороги-тропы,</a:t>
            </a:r>
          </a:p>
          <a:p>
            <a:pPr>
              <a:defRPr/>
            </a:pPr>
            <a:r>
              <a:rPr lang="ru-RU" sz="1600" b="1" i="1" dirty="0">
                <a:solidFill>
                  <a:srgbClr val="004200"/>
                </a:solidFill>
              </a:rPr>
              <a:t>Будь как все! Бери от жизни всё!»</a:t>
            </a:r>
          </a:p>
          <a:p>
            <a:pPr>
              <a:defRPr/>
            </a:pPr>
            <a:endParaRPr lang="ru-RU" b="1" i="1" dirty="0">
              <a:solidFill>
                <a:srgbClr val="004200"/>
              </a:solidFill>
            </a:endParaRPr>
          </a:p>
          <a:p>
            <a:pPr>
              <a:defRPr/>
            </a:pPr>
            <a:endParaRPr lang="ru-RU" b="1" i="1" dirty="0">
              <a:solidFill>
                <a:srgbClr val="004200"/>
              </a:solidFill>
            </a:endParaRPr>
          </a:p>
          <a:p>
            <a:pPr>
              <a:defRPr/>
            </a:pPr>
            <a:endParaRPr lang="ru-RU" b="1" i="1" dirty="0">
              <a:solidFill>
                <a:srgbClr val="004200"/>
              </a:solidFill>
            </a:endParaRPr>
          </a:p>
          <a:p>
            <a:pPr>
              <a:defRPr/>
            </a:pPr>
            <a:endParaRPr lang="ru-RU" b="1" i="1" dirty="0">
              <a:solidFill>
                <a:srgbClr val="004200"/>
              </a:solidFill>
            </a:endParaRPr>
          </a:p>
          <a:p>
            <a:pPr>
              <a:defRPr/>
            </a:pPr>
            <a:endParaRPr lang="ru-RU" sz="1600" b="1" i="1" dirty="0">
              <a:solidFill>
                <a:srgbClr val="004200"/>
              </a:solidFill>
            </a:endParaRPr>
          </a:p>
          <a:p>
            <a:pPr>
              <a:defRPr/>
            </a:pPr>
            <a:r>
              <a:rPr lang="ru-RU" sz="1600" b="1" i="1" dirty="0">
                <a:solidFill>
                  <a:srgbClr val="004200"/>
                </a:solidFill>
              </a:rPr>
              <a:t>Я отвечу: «Мне всего не надо!</a:t>
            </a:r>
          </a:p>
          <a:p>
            <a:pPr>
              <a:defRPr/>
            </a:pPr>
            <a:r>
              <a:rPr lang="ru-RU" sz="1600" b="1" i="1" dirty="0">
                <a:solidFill>
                  <a:srgbClr val="004200"/>
                </a:solidFill>
              </a:rPr>
              <a:t>У меня всего полным-полно.</a:t>
            </a:r>
          </a:p>
          <a:p>
            <a:pPr>
              <a:defRPr/>
            </a:pPr>
            <a:r>
              <a:rPr lang="ru-RU" sz="1600" b="1" i="1" dirty="0">
                <a:solidFill>
                  <a:srgbClr val="004200"/>
                </a:solidFill>
              </a:rPr>
              <a:t>У меня - Любовь, моя отрада, </a:t>
            </a:r>
          </a:p>
          <a:p>
            <a:pPr>
              <a:defRPr/>
            </a:pPr>
            <a:r>
              <a:rPr lang="ru-RU" sz="1600" b="1" i="1" dirty="0">
                <a:solidFill>
                  <a:srgbClr val="004200"/>
                </a:solidFill>
              </a:rPr>
              <a:t>Счастье для меня для одного!</a:t>
            </a:r>
          </a:p>
          <a:p>
            <a:pPr>
              <a:defRPr/>
            </a:pPr>
            <a:r>
              <a:rPr lang="ru-RU" sz="1600" b="1" i="1" dirty="0">
                <a:solidFill>
                  <a:srgbClr val="004200"/>
                </a:solidFill>
              </a:rPr>
              <a:t>У меня моря и океаны!</a:t>
            </a:r>
          </a:p>
          <a:p>
            <a:pPr>
              <a:defRPr/>
            </a:pPr>
            <a:r>
              <a:rPr lang="ru-RU" sz="1600" b="1" i="1" dirty="0">
                <a:solidFill>
                  <a:srgbClr val="004200"/>
                </a:solidFill>
              </a:rPr>
              <a:t>Реки, горы, степи и леса!</a:t>
            </a:r>
          </a:p>
          <a:p>
            <a:pPr>
              <a:defRPr/>
            </a:pPr>
            <a:r>
              <a:rPr lang="ru-RU" sz="1600" b="1" i="1" dirty="0">
                <a:solidFill>
                  <a:srgbClr val="004200"/>
                </a:solidFill>
              </a:rPr>
              <a:t>У меня дожди, снега, туманы!</a:t>
            </a:r>
          </a:p>
          <a:p>
            <a:pPr>
              <a:defRPr/>
            </a:pPr>
            <a:r>
              <a:rPr lang="ru-RU" sz="1600" b="1" i="1" dirty="0">
                <a:solidFill>
                  <a:srgbClr val="004200"/>
                </a:solidFill>
              </a:rPr>
              <a:t>У меня и осень и весна!</a:t>
            </a:r>
          </a:p>
          <a:p>
            <a:pPr>
              <a:defRPr/>
            </a:pPr>
            <a:r>
              <a:rPr lang="ru-RU" sz="1600" b="1" i="1" dirty="0">
                <a:solidFill>
                  <a:srgbClr val="004200"/>
                </a:solidFill>
              </a:rPr>
              <a:t>Я богаче всех! Я всё имею!</a:t>
            </a:r>
          </a:p>
          <a:p>
            <a:pPr>
              <a:defRPr/>
            </a:pPr>
            <a:r>
              <a:rPr lang="ru-RU" sz="1600" b="1" i="1" dirty="0">
                <a:solidFill>
                  <a:srgbClr val="004200"/>
                </a:solidFill>
              </a:rPr>
              <a:t>И пускай в кармане ни гроша. </a:t>
            </a:r>
          </a:p>
          <a:p>
            <a:pPr>
              <a:defRPr/>
            </a:pPr>
            <a:r>
              <a:rPr lang="ru-RU" sz="1600" b="1" i="1" dirty="0">
                <a:solidFill>
                  <a:srgbClr val="004200"/>
                </a:solidFill>
              </a:rPr>
              <a:t>Жить, как все, я вовсе не умею,</a:t>
            </a:r>
          </a:p>
          <a:p>
            <a:pPr>
              <a:defRPr/>
            </a:pPr>
            <a:r>
              <a:rPr lang="ru-RU" sz="1600" b="1" i="1" dirty="0">
                <a:solidFill>
                  <a:srgbClr val="004200"/>
                </a:solidFill>
              </a:rPr>
              <a:t>Но зато вся в роскоши душа!»</a:t>
            </a:r>
          </a:p>
        </p:txBody>
      </p:sp>
      <p:sp>
        <p:nvSpPr>
          <p:cNvPr id="21507" name="Прямоугольник 4"/>
          <p:cNvSpPr>
            <a:spLocks noChangeArrowheads="1"/>
          </p:cNvSpPr>
          <p:nvPr/>
        </p:nvSpPr>
        <p:spPr bwMode="auto">
          <a:xfrm>
            <a:off x="3086100" y="942975"/>
            <a:ext cx="2751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004200"/>
                </a:solidFill>
              </a:rPr>
              <a:t>НАЕДИНЕ С СОБОЙ</a:t>
            </a:r>
          </a:p>
        </p:txBody>
      </p:sp>
      <p:pic>
        <p:nvPicPr>
          <p:cNvPr id="19463" name="Picture 7" descr="https://im3-tub-ru.yandex.net/i?id=0040da2b9513b5b59fdbbcd0f67648fb&amp;n=33&amp;h=215&amp;w=34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7" b="8231"/>
          <a:stretch/>
        </p:blipFill>
        <p:spPr bwMode="auto">
          <a:xfrm>
            <a:off x="2339752" y="4437112"/>
            <a:ext cx="4421792" cy="1584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http://s1.postimg.org/s1somsz6n/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1628775"/>
            <a:ext cx="225425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Содержимое 5"/>
          <p:cNvSpPr>
            <a:spLocks noGrp="1"/>
          </p:cNvSpPr>
          <p:nvPr>
            <p:ph idx="1"/>
          </p:nvPr>
        </p:nvSpPr>
        <p:spPr>
          <a:xfrm>
            <a:off x="928688" y="714375"/>
            <a:ext cx="4000500" cy="5554663"/>
          </a:xfrm>
        </p:spPr>
        <p:txBody>
          <a:bodyPr/>
          <a:lstStyle/>
          <a:p>
            <a:pPr>
              <a:buFontTx/>
              <a:buNone/>
            </a:pPr>
            <a:endParaRPr lang="ru-RU" sz="1600" smtClean="0"/>
          </a:p>
          <a:p>
            <a:pPr>
              <a:buFontTx/>
              <a:buNone/>
            </a:pPr>
            <a:r>
              <a:rPr lang="ru-RU" sz="1600" b="1" smtClean="0">
                <a:solidFill>
                  <a:srgbClr val="004200"/>
                </a:solidFill>
              </a:rPr>
              <a:t>Ангел мой! Хранитель мой.</a:t>
            </a:r>
          </a:p>
          <a:p>
            <a:pPr>
              <a:buFontTx/>
              <a:buNone/>
            </a:pPr>
            <a:r>
              <a:rPr lang="ru-RU" sz="1600" b="1" smtClean="0">
                <a:solidFill>
                  <a:srgbClr val="004200"/>
                </a:solidFill>
              </a:rPr>
              <a:t>Ты мне послан Богом!</a:t>
            </a:r>
          </a:p>
          <a:p>
            <a:pPr>
              <a:buFontTx/>
              <a:buNone/>
            </a:pPr>
            <a:r>
              <a:rPr lang="ru-RU" sz="1600" b="1" smtClean="0">
                <a:solidFill>
                  <a:srgbClr val="004200"/>
                </a:solidFill>
              </a:rPr>
              <a:t>Я всю жизнь иду с тобой </a:t>
            </a:r>
          </a:p>
          <a:p>
            <a:pPr>
              <a:buFontTx/>
              <a:buNone/>
            </a:pPr>
            <a:r>
              <a:rPr lang="ru-RU" sz="1600" b="1" smtClean="0">
                <a:solidFill>
                  <a:srgbClr val="004200"/>
                </a:solidFill>
              </a:rPr>
              <a:t>По путям-дорогам!</a:t>
            </a:r>
          </a:p>
          <a:p>
            <a:pPr>
              <a:buFontTx/>
              <a:buNone/>
            </a:pPr>
            <a:r>
              <a:rPr lang="ru-RU" sz="1600" b="1" smtClean="0">
                <a:solidFill>
                  <a:srgbClr val="004200"/>
                </a:solidFill>
              </a:rPr>
              <a:t>Ангел мой! Храни меня </a:t>
            </a:r>
          </a:p>
          <a:p>
            <a:pPr>
              <a:buFontTx/>
              <a:buNone/>
            </a:pPr>
            <a:r>
              <a:rPr lang="ru-RU" sz="1600" b="1" smtClean="0">
                <a:solidFill>
                  <a:srgbClr val="004200"/>
                </a:solidFill>
              </a:rPr>
              <a:t>От словес мятежных,</a:t>
            </a:r>
          </a:p>
          <a:p>
            <a:pPr>
              <a:buFontTx/>
              <a:buNone/>
            </a:pPr>
            <a:r>
              <a:rPr lang="ru-RU" sz="1600" b="1" smtClean="0">
                <a:solidFill>
                  <a:srgbClr val="004200"/>
                </a:solidFill>
              </a:rPr>
              <a:t>От палящего огня,</a:t>
            </a:r>
          </a:p>
          <a:p>
            <a:pPr>
              <a:buFontTx/>
              <a:buNone/>
            </a:pPr>
            <a:r>
              <a:rPr lang="ru-RU" sz="1600" b="1" smtClean="0">
                <a:solidFill>
                  <a:srgbClr val="004200"/>
                </a:solidFill>
              </a:rPr>
              <a:t>От ошибок прежних.</a:t>
            </a:r>
          </a:p>
          <a:p>
            <a:pPr>
              <a:buFontTx/>
              <a:buNone/>
            </a:pPr>
            <a:r>
              <a:rPr lang="ru-RU" sz="1600" b="1" smtClean="0">
                <a:solidFill>
                  <a:srgbClr val="004200"/>
                </a:solidFill>
              </a:rPr>
              <a:t>От хулы, от похвалы</a:t>
            </a:r>
          </a:p>
          <a:p>
            <a:pPr>
              <a:buFontTx/>
              <a:buNone/>
            </a:pPr>
            <a:r>
              <a:rPr lang="ru-RU" sz="1600" b="1" smtClean="0">
                <a:solidFill>
                  <a:srgbClr val="004200"/>
                </a:solidFill>
              </a:rPr>
              <a:t>От врагов лукавых.</a:t>
            </a:r>
          </a:p>
          <a:p>
            <a:pPr>
              <a:buFontTx/>
              <a:buNone/>
            </a:pPr>
            <a:r>
              <a:rPr lang="ru-RU" sz="1600" b="1" smtClean="0">
                <a:solidFill>
                  <a:srgbClr val="004200"/>
                </a:solidFill>
              </a:rPr>
              <a:t>От худой мирской молвы,</a:t>
            </a:r>
          </a:p>
          <a:p>
            <a:pPr>
              <a:buFontTx/>
              <a:buNone/>
            </a:pPr>
            <a:r>
              <a:rPr lang="ru-RU" sz="1600" b="1" smtClean="0">
                <a:solidFill>
                  <a:srgbClr val="004200"/>
                </a:solidFill>
              </a:rPr>
              <a:t>От наветов бранных!...</a:t>
            </a:r>
          </a:p>
          <a:p>
            <a:pPr>
              <a:buFontTx/>
              <a:buNone/>
            </a:pPr>
            <a:endParaRPr lang="ru-RU" sz="1600" b="1" smtClean="0">
              <a:solidFill>
                <a:srgbClr val="004200"/>
              </a:solidFill>
            </a:endParaRPr>
          </a:p>
          <a:p>
            <a:pPr>
              <a:buFontTx/>
              <a:buNone/>
            </a:pPr>
            <a:r>
              <a:rPr lang="ru-RU" sz="1600" b="1" smtClean="0">
                <a:solidFill>
                  <a:srgbClr val="004200"/>
                </a:solidFill>
              </a:rPr>
              <a:t>…Ангел мой, заступник мой! </a:t>
            </a:r>
          </a:p>
          <a:p>
            <a:pPr>
              <a:buFontTx/>
              <a:buNone/>
            </a:pPr>
            <a:r>
              <a:rPr lang="ru-RU" sz="1600" b="1" smtClean="0">
                <a:solidFill>
                  <a:srgbClr val="004200"/>
                </a:solidFill>
              </a:rPr>
              <a:t>Вестник путеводный</a:t>
            </a:r>
          </a:p>
          <a:p>
            <a:pPr>
              <a:buFontTx/>
              <a:buNone/>
            </a:pPr>
            <a:r>
              <a:rPr lang="ru-RU" sz="1600" b="1" smtClean="0">
                <a:solidFill>
                  <a:srgbClr val="004200"/>
                </a:solidFill>
              </a:rPr>
              <a:t> В час последний будь со мной,</a:t>
            </a:r>
          </a:p>
          <a:p>
            <a:pPr>
              <a:buFontTx/>
              <a:buNone/>
            </a:pPr>
            <a:r>
              <a:rPr lang="ru-RU" sz="1600" b="1" smtClean="0">
                <a:solidFill>
                  <a:srgbClr val="004200"/>
                </a:solidFill>
              </a:rPr>
              <a:t> Встань у изголовья!</a:t>
            </a:r>
          </a:p>
          <a:p>
            <a:pPr>
              <a:buFontTx/>
              <a:buNone/>
            </a:pPr>
            <a:endParaRPr lang="ru-RU" sz="1600" smtClean="0"/>
          </a:p>
        </p:txBody>
      </p:sp>
      <p:sp>
        <p:nvSpPr>
          <p:cNvPr id="22532" name="Прямоугольник 6"/>
          <p:cNvSpPr>
            <a:spLocks noChangeArrowheads="1"/>
          </p:cNvSpPr>
          <p:nvPr/>
        </p:nvSpPr>
        <p:spPr bwMode="auto">
          <a:xfrm>
            <a:off x="3143250" y="785813"/>
            <a:ext cx="2749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004200"/>
                </a:solidFill>
              </a:rPr>
              <a:t>АНГЕЛ ХРАНИТЕЛЬ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25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684213" y="836613"/>
            <a:ext cx="3959225" cy="504825"/>
          </a:xfrm>
        </p:spPr>
        <p:txBody>
          <a:bodyPr/>
          <a:lstStyle/>
          <a:p>
            <a:r>
              <a:rPr lang="ru-RU" sz="2400" b="1" smtClean="0">
                <a:solidFill>
                  <a:srgbClr val="004200"/>
                </a:solidFill>
              </a:rPr>
              <a:t>Радоница</a:t>
            </a:r>
          </a:p>
        </p:txBody>
      </p:sp>
      <p:sp>
        <p:nvSpPr>
          <p:cNvPr id="23555" name="Объект 2"/>
          <p:cNvSpPr>
            <a:spLocks noGrp="1"/>
          </p:cNvSpPr>
          <p:nvPr>
            <p:ph idx="1"/>
          </p:nvPr>
        </p:nvSpPr>
        <p:spPr>
          <a:xfrm>
            <a:off x="900113" y="1268413"/>
            <a:ext cx="3887787" cy="4783137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sz="2000" b="1" smtClean="0">
                <a:solidFill>
                  <a:srgbClr val="004200"/>
                </a:solidFill>
              </a:rPr>
              <a:t>Золотится солнце в сини.</a:t>
            </a:r>
            <a:br>
              <a:rPr lang="ru-RU" sz="2000" b="1" smtClean="0">
                <a:solidFill>
                  <a:srgbClr val="004200"/>
                </a:solidFill>
              </a:rPr>
            </a:br>
            <a:r>
              <a:rPr lang="ru-RU" sz="2000" b="1" smtClean="0">
                <a:solidFill>
                  <a:srgbClr val="004200"/>
                </a:solidFill>
              </a:rPr>
              <a:t>Первоцветы красят луг!</a:t>
            </a:r>
            <a:br>
              <a:rPr lang="ru-RU" sz="2000" b="1" smtClean="0">
                <a:solidFill>
                  <a:srgbClr val="004200"/>
                </a:solidFill>
              </a:rPr>
            </a:br>
            <a:r>
              <a:rPr lang="ru-RU" sz="2000" b="1" smtClean="0">
                <a:solidFill>
                  <a:srgbClr val="004200"/>
                </a:solidFill>
              </a:rPr>
              <a:t>Светлой радостью весенней</a:t>
            </a:r>
            <a:br>
              <a:rPr lang="ru-RU" sz="2000" b="1" smtClean="0">
                <a:solidFill>
                  <a:srgbClr val="004200"/>
                </a:solidFill>
              </a:rPr>
            </a:br>
            <a:r>
              <a:rPr lang="ru-RU" sz="2000" b="1" smtClean="0">
                <a:solidFill>
                  <a:srgbClr val="004200"/>
                </a:solidFill>
              </a:rPr>
              <a:t>Звон церковный тешит слух!</a:t>
            </a:r>
            <a:br>
              <a:rPr lang="ru-RU" sz="2000" b="1" smtClean="0">
                <a:solidFill>
                  <a:srgbClr val="004200"/>
                </a:solidFill>
              </a:rPr>
            </a:br>
            <a:r>
              <a:rPr lang="ru-RU" sz="2000" b="1" smtClean="0">
                <a:solidFill>
                  <a:srgbClr val="004200"/>
                </a:solidFill>
              </a:rPr>
              <a:t/>
            </a:r>
            <a:br>
              <a:rPr lang="ru-RU" sz="2000" b="1" smtClean="0">
                <a:solidFill>
                  <a:srgbClr val="004200"/>
                </a:solidFill>
              </a:rPr>
            </a:br>
            <a:r>
              <a:rPr lang="ru-RU" sz="2000" b="1" smtClean="0">
                <a:solidFill>
                  <a:srgbClr val="004200"/>
                </a:solidFill>
              </a:rPr>
              <a:t>Радоница, Радавница!</a:t>
            </a:r>
            <a:br>
              <a:rPr lang="ru-RU" sz="2000" b="1" smtClean="0">
                <a:solidFill>
                  <a:srgbClr val="004200"/>
                </a:solidFill>
              </a:rPr>
            </a:br>
            <a:r>
              <a:rPr lang="ru-RU" sz="2000" b="1" smtClean="0">
                <a:solidFill>
                  <a:srgbClr val="004200"/>
                </a:solidFill>
              </a:rPr>
              <a:t>Я пришёл сегодня к вам</a:t>
            </a:r>
            <a:br>
              <a:rPr lang="ru-RU" sz="2000" b="1" smtClean="0">
                <a:solidFill>
                  <a:srgbClr val="004200"/>
                </a:solidFill>
              </a:rPr>
            </a:br>
            <a:r>
              <a:rPr lang="ru-RU" sz="2000" b="1" smtClean="0">
                <a:solidFill>
                  <a:srgbClr val="004200"/>
                </a:solidFill>
              </a:rPr>
              <a:t>Чувством добрым поделиться,</a:t>
            </a:r>
            <a:br>
              <a:rPr lang="ru-RU" sz="2000" b="1" smtClean="0">
                <a:solidFill>
                  <a:srgbClr val="004200"/>
                </a:solidFill>
              </a:rPr>
            </a:br>
            <a:r>
              <a:rPr lang="ru-RU" sz="2000" b="1" smtClean="0">
                <a:solidFill>
                  <a:srgbClr val="004200"/>
                </a:solidFill>
              </a:rPr>
              <a:t>Помолиться небесам!...</a:t>
            </a:r>
            <a:br>
              <a:rPr lang="ru-RU" sz="2000" b="1" smtClean="0">
                <a:solidFill>
                  <a:srgbClr val="004200"/>
                </a:solidFill>
              </a:rPr>
            </a:br>
            <a:endParaRPr lang="ru-RU" sz="2000" b="1" smtClean="0">
              <a:solidFill>
                <a:srgbClr val="004200"/>
              </a:solidFill>
            </a:endParaRPr>
          </a:p>
          <a:p>
            <a:pPr marL="0" indent="0">
              <a:buFontTx/>
              <a:buNone/>
            </a:pPr>
            <a:r>
              <a:rPr lang="ru-RU" sz="2000" b="1" smtClean="0">
                <a:solidFill>
                  <a:srgbClr val="004200"/>
                </a:solidFill>
              </a:rPr>
              <a:t>…А душа , как с вами встреча</a:t>
            </a:r>
            <a:br>
              <a:rPr lang="ru-RU" sz="2000" b="1" smtClean="0">
                <a:solidFill>
                  <a:srgbClr val="004200"/>
                </a:solidFill>
              </a:rPr>
            </a:br>
            <a:r>
              <a:rPr lang="ru-RU" sz="2000" b="1" smtClean="0">
                <a:solidFill>
                  <a:srgbClr val="004200"/>
                </a:solidFill>
              </a:rPr>
              <a:t>В этот миг она – чиста!</a:t>
            </a:r>
            <a:br>
              <a:rPr lang="ru-RU" sz="2000" b="1" smtClean="0">
                <a:solidFill>
                  <a:srgbClr val="004200"/>
                </a:solidFill>
              </a:rPr>
            </a:br>
            <a:r>
              <a:rPr lang="ru-RU" sz="2000" b="1" smtClean="0">
                <a:solidFill>
                  <a:srgbClr val="004200"/>
                </a:solidFill>
              </a:rPr>
              <a:t>Помнит свято жизнь и вечность</a:t>
            </a:r>
            <a:br>
              <a:rPr lang="ru-RU" sz="2000" b="1" smtClean="0">
                <a:solidFill>
                  <a:srgbClr val="004200"/>
                </a:solidFill>
              </a:rPr>
            </a:br>
            <a:r>
              <a:rPr lang="ru-RU" sz="2000" b="1" smtClean="0">
                <a:solidFill>
                  <a:srgbClr val="004200"/>
                </a:solidFill>
              </a:rPr>
              <a:t>Смерть поправшего Христа! </a:t>
            </a:r>
          </a:p>
        </p:txBody>
      </p:sp>
      <p:pic>
        <p:nvPicPr>
          <p:cNvPr id="23563" name="Picture 11" descr="http://kak2z.ru/my_img/img/2016/05/10/f01c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t="8387" r="3633" b="4578"/>
          <a:stretch/>
        </p:blipFill>
        <p:spPr bwMode="auto">
          <a:xfrm>
            <a:off x="5196539" y="3489687"/>
            <a:ext cx="2774765" cy="25506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1" name="Picture 19" descr="https://otvet.imgsmail.ru/download/875a8375f91de049494d6073098e8a2f_722f6df04d456d648aa2f7fd3c5af3c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765175"/>
            <a:ext cx="306863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18487" cy="868363"/>
          </a:xfrm>
        </p:spPr>
        <p:txBody>
          <a:bodyPr/>
          <a:lstStyle/>
          <a:p>
            <a:r>
              <a:rPr lang="ru-RU" sz="2800" b="1" smtClean="0">
                <a:solidFill>
                  <a:srgbClr val="004200"/>
                </a:solidFill>
              </a:rPr>
              <a:t>Родник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612" y="1196752"/>
            <a:ext cx="7272808" cy="1728191"/>
          </a:xfrm>
          <a:extLst/>
        </p:spPr>
        <p:txBody>
          <a:bodyPr numCol="2"/>
          <a:lstStyle/>
          <a:p>
            <a:pPr marL="0" indent="0">
              <a:buFontTx/>
              <a:buNone/>
              <a:defRPr/>
            </a:pPr>
            <a:r>
              <a:rPr lang="ru-RU" sz="1800" b="1" dirty="0" smtClean="0">
                <a:solidFill>
                  <a:srgbClr val="004200"/>
                </a:solidFill>
              </a:rPr>
              <a:t>Под небесами синими, </a:t>
            </a:r>
            <a:br>
              <a:rPr lang="ru-RU" sz="1800" b="1" dirty="0" smtClean="0">
                <a:solidFill>
                  <a:srgbClr val="004200"/>
                </a:solidFill>
              </a:rPr>
            </a:br>
            <a:r>
              <a:rPr lang="ru-RU" sz="1800" b="1" dirty="0" smtClean="0">
                <a:solidFill>
                  <a:srgbClr val="004200"/>
                </a:solidFill>
              </a:rPr>
              <a:t>Под зеленью густой </a:t>
            </a:r>
            <a:br>
              <a:rPr lang="ru-RU" sz="1800" b="1" dirty="0" smtClean="0">
                <a:solidFill>
                  <a:srgbClr val="004200"/>
                </a:solidFill>
              </a:rPr>
            </a:br>
            <a:r>
              <a:rPr lang="ru-RU" sz="1800" b="1" dirty="0" smtClean="0">
                <a:solidFill>
                  <a:srgbClr val="004200"/>
                </a:solidFill>
              </a:rPr>
              <a:t>Родник воркует с ивами, </a:t>
            </a:r>
            <a:br>
              <a:rPr lang="ru-RU" sz="1800" b="1" dirty="0" smtClean="0">
                <a:solidFill>
                  <a:srgbClr val="004200"/>
                </a:solidFill>
              </a:rPr>
            </a:br>
            <a:r>
              <a:rPr lang="ru-RU" sz="1800" b="1" dirty="0" smtClean="0">
                <a:solidFill>
                  <a:srgbClr val="004200"/>
                </a:solidFill>
              </a:rPr>
              <a:t>Журча живой водой! </a:t>
            </a:r>
            <a:br>
              <a:rPr lang="ru-RU" sz="1800" b="1" dirty="0" smtClean="0">
                <a:solidFill>
                  <a:srgbClr val="004200"/>
                </a:solidFill>
              </a:rPr>
            </a:br>
            <a:r>
              <a:rPr lang="ru-RU" sz="1800" b="1" dirty="0" smtClean="0">
                <a:solidFill>
                  <a:srgbClr val="004200"/>
                </a:solidFill>
              </a:rPr>
              <a:t>Искрится в зорях розовых! </a:t>
            </a:r>
            <a:br>
              <a:rPr lang="ru-RU" sz="1800" b="1" dirty="0" smtClean="0">
                <a:solidFill>
                  <a:srgbClr val="004200"/>
                </a:solidFill>
              </a:rPr>
            </a:br>
            <a:r>
              <a:rPr lang="ru-RU" sz="1800" b="1" dirty="0" smtClean="0">
                <a:solidFill>
                  <a:srgbClr val="004200"/>
                </a:solidFill>
              </a:rPr>
              <a:t>Хрустальная вода, </a:t>
            </a:r>
            <a:br>
              <a:rPr lang="ru-RU" sz="1800" b="1" dirty="0" smtClean="0">
                <a:solidFill>
                  <a:srgbClr val="004200"/>
                </a:solidFill>
              </a:rPr>
            </a:br>
            <a:endParaRPr lang="ru-RU" sz="1800" b="1" dirty="0" smtClean="0">
              <a:solidFill>
                <a:srgbClr val="004200"/>
              </a:solidFill>
            </a:endParaRPr>
          </a:p>
          <a:p>
            <a:pPr marL="0" indent="0">
              <a:buFontTx/>
              <a:buNone/>
              <a:defRPr/>
            </a:pPr>
            <a:endParaRPr lang="ru-RU" sz="1800" b="1" dirty="0">
              <a:solidFill>
                <a:srgbClr val="004200"/>
              </a:solidFill>
            </a:endParaRPr>
          </a:p>
          <a:p>
            <a:pPr marL="0" indent="0">
              <a:buFontTx/>
              <a:buNone/>
              <a:defRPr/>
            </a:pPr>
            <a:endParaRPr lang="ru-RU" sz="1800" b="1" dirty="0" smtClean="0">
              <a:solidFill>
                <a:srgbClr val="004200"/>
              </a:solidFill>
            </a:endParaRPr>
          </a:p>
          <a:p>
            <a:pPr marL="0" indent="0">
              <a:buFontTx/>
              <a:buNone/>
              <a:defRPr/>
            </a:pPr>
            <a:endParaRPr lang="ru-RU" sz="1800" b="1" dirty="0">
              <a:solidFill>
                <a:srgbClr val="004200"/>
              </a:solidFill>
            </a:endParaRPr>
          </a:p>
          <a:p>
            <a:pPr marL="0" indent="0">
              <a:buFontTx/>
              <a:buNone/>
              <a:defRPr/>
            </a:pPr>
            <a:endParaRPr lang="ru-RU" sz="1800" b="1" dirty="0" smtClean="0">
              <a:solidFill>
                <a:srgbClr val="004200"/>
              </a:solidFill>
            </a:endParaRPr>
          </a:p>
          <a:p>
            <a:pPr marL="0" indent="0">
              <a:buFontTx/>
              <a:buNone/>
              <a:defRPr/>
            </a:pPr>
            <a:endParaRPr lang="ru-RU" sz="1800" b="1" dirty="0">
              <a:solidFill>
                <a:srgbClr val="0042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ru-RU" sz="1800" b="1" dirty="0" smtClean="0">
                <a:solidFill>
                  <a:srgbClr val="004200"/>
                </a:solidFill>
              </a:rPr>
              <a:t>Тропинка бирюзовая </a:t>
            </a:r>
            <a:br>
              <a:rPr lang="ru-RU" sz="1800" b="1" dirty="0" smtClean="0">
                <a:solidFill>
                  <a:srgbClr val="004200"/>
                </a:solidFill>
              </a:rPr>
            </a:br>
            <a:r>
              <a:rPr lang="ru-RU" sz="1800" b="1" dirty="0" smtClean="0">
                <a:solidFill>
                  <a:srgbClr val="004200"/>
                </a:solidFill>
              </a:rPr>
              <a:t>Ведет меня сюда. </a:t>
            </a:r>
            <a:br>
              <a:rPr lang="ru-RU" sz="1800" b="1" dirty="0" smtClean="0">
                <a:solidFill>
                  <a:srgbClr val="004200"/>
                </a:solidFill>
              </a:rPr>
            </a:br>
            <a:r>
              <a:rPr lang="ru-RU" sz="1800" b="1" dirty="0" smtClean="0">
                <a:solidFill>
                  <a:srgbClr val="004200"/>
                </a:solidFill>
              </a:rPr>
              <a:t>Серебряными строчками </a:t>
            </a:r>
            <a:br>
              <a:rPr lang="ru-RU" sz="1800" b="1" dirty="0" smtClean="0">
                <a:solidFill>
                  <a:srgbClr val="004200"/>
                </a:solidFill>
              </a:rPr>
            </a:br>
            <a:r>
              <a:rPr lang="ru-RU" sz="1800" b="1" dirty="0" smtClean="0">
                <a:solidFill>
                  <a:srgbClr val="004200"/>
                </a:solidFill>
              </a:rPr>
              <a:t>Выводит солнца луч </a:t>
            </a:r>
            <a:br>
              <a:rPr lang="ru-RU" sz="1800" b="1" dirty="0" smtClean="0">
                <a:solidFill>
                  <a:srgbClr val="004200"/>
                </a:solidFill>
              </a:rPr>
            </a:br>
            <a:r>
              <a:rPr lang="ru-RU" sz="1800" b="1" dirty="0" smtClean="0">
                <a:solidFill>
                  <a:srgbClr val="004200"/>
                </a:solidFill>
              </a:rPr>
              <a:t>Мелодию источника, </a:t>
            </a:r>
            <a:br>
              <a:rPr lang="ru-RU" sz="1800" b="1" dirty="0" smtClean="0">
                <a:solidFill>
                  <a:srgbClr val="004200"/>
                </a:solidFill>
              </a:rPr>
            </a:br>
            <a:r>
              <a:rPr lang="ru-RU" sz="1800" b="1" dirty="0" smtClean="0">
                <a:solidFill>
                  <a:srgbClr val="004200"/>
                </a:solidFill>
              </a:rPr>
              <a:t>Рассеивая грусть…</a:t>
            </a:r>
            <a:br>
              <a:rPr lang="ru-RU" sz="1800" b="1" dirty="0" smtClean="0">
                <a:solidFill>
                  <a:srgbClr val="004200"/>
                </a:solidFill>
              </a:rPr>
            </a:br>
            <a:endParaRPr lang="ru-RU" sz="1800" b="1" dirty="0" smtClean="0">
              <a:solidFill>
                <a:srgbClr val="004200"/>
              </a:solidFill>
            </a:endParaRPr>
          </a:p>
          <a:p>
            <a:pPr>
              <a:defRPr/>
            </a:pPr>
            <a:endParaRPr lang="ru-RU" sz="1600" b="1" dirty="0">
              <a:solidFill>
                <a:srgbClr val="004200"/>
              </a:solidFill>
            </a:endParaRPr>
          </a:p>
          <a:p>
            <a:pPr>
              <a:defRPr/>
            </a:pPr>
            <a:endParaRPr lang="ru-RU" sz="1600" b="1" dirty="0" smtClean="0">
              <a:solidFill>
                <a:srgbClr val="004200"/>
              </a:solidFill>
            </a:endParaRPr>
          </a:p>
          <a:p>
            <a:pPr marL="0" indent="0">
              <a:buFontTx/>
              <a:buNone/>
              <a:defRPr/>
            </a:pPr>
            <a:endParaRPr lang="ru-RU" sz="1600" b="1" dirty="0" smtClean="0">
              <a:solidFill>
                <a:srgbClr val="0042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ru-RU" sz="1600" b="1" dirty="0" smtClean="0">
                <a:solidFill>
                  <a:srgbClr val="004200"/>
                </a:solidFill>
              </a:rPr>
              <a:t/>
            </a:r>
            <a:br>
              <a:rPr lang="ru-RU" sz="1600" b="1" dirty="0" smtClean="0">
                <a:solidFill>
                  <a:srgbClr val="004200"/>
                </a:solidFill>
              </a:rPr>
            </a:br>
            <a:endParaRPr lang="ru-RU" sz="1600" b="1" dirty="0">
              <a:solidFill>
                <a:srgbClr val="004200"/>
              </a:solidFill>
            </a:endParaRPr>
          </a:p>
        </p:txBody>
      </p:sp>
      <p:pic>
        <p:nvPicPr>
          <p:cNvPr id="24583" name="Picture 7" descr="http://cs2.pikabu.ru/post_img2/2014/02/07/7/1391765477_90207639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0" y="3068638"/>
            <a:ext cx="4897438" cy="2751137"/>
          </a:xfrm>
          <a:prstGeom prst="rect">
            <a:avLst/>
          </a:prstGeom>
          <a:noFill/>
          <a:ln w="38100">
            <a:solidFill>
              <a:srgbClr val="0042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Прямоугольник 3"/>
          <p:cNvSpPr>
            <a:spLocks noChangeArrowheads="1"/>
          </p:cNvSpPr>
          <p:nvPr/>
        </p:nvSpPr>
        <p:spPr bwMode="auto">
          <a:xfrm>
            <a:off x="684213" y="2071688"/>
            <a:ext cx="4786312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b="1">
                <a:solidFill>
                  <a:srgbClr val="004200"/>
                </a:solidFill>
              </a:rPr>
              <a:t>Померкнут зори и умолкнут птицы</a:t>
            </a:r>
          </a:p>
          <a:p>
            <a:r>
              <a:rPr lang="ru-RU" b="1">
                <a:solidFill>
                  <a:srgbClr val="004200"/>
                </a:solidFill>
              </a:rPr>
              <a:t>Затихнут ветры в серебре седин.</a:t>
            </a:r>
          </a:p>
          <a:p>
            <a:r>
              <a:rPr lang="ru-RU" b="1">
                <a:solidFill>
                  <a:srgbClr val="004200"/>
                </a:solidFill>
              </a:rPr>
              <a:t>И память воскресит родные лица,</a:t>
            </a:r>
          </a:p>
          <a:p>
            <a:r>
              <a:rPr lang="ru-RU" b="1">
                <a:solidFill>
                  <a:srgbClr val="004200"/>
                </a:solidFill>
              </a:rPr>
              <a:t>Когда ты вдруг останешься один!</a:t>
            </a:r>
          </a:p>
          <a:p>
            <a:r>
              <a:rPr lang="ru-RU" b="1">
                <a:solidFill>
                  <a:srgbClr val="004200"/>
                </a:solidFill>
              </a:rPr>
              <a:t>Когда снега накроют в одночасье </a:t>
            </a:r>
          </a:p>
          <a:p>
            <a:r>
              <a:rPr lang="ru-RU" b="1">
                <a:solidFill>
                  <a:srgbClr val="004200"/>
                </a:solidFill>
              </a:rPr>
              <a:t>Все то, чем дорожил и что любил,</a:t>
            </a:r>
          </a:p>
          <a:p>
            <a:r>
              <a:rPr lang="ru-RU" b="1">
                <a:solidFill>
                  <a:srgbClr val="004200"/>
                </a:solidFill>
              </a:rPr>
              <a:t>То в жизни все покажется напрасным, Когда ты вдруг останешься один!</a:t>
            </a:r>
          </a:p>
          <a:p>
            <a:r>
              <a:rPr lang="ru-RU" b="1">
                <a:solidFill>
                  <a:srgbClr val="004200"/>
                </a:solidFill>
              </a:rPr>
              <a:t>И будут сны тревожны и печальны</a:t>
            </a:r>
          </a:p>
          <a:p>
            <a:r>
              <a:rPr lang="ru-RU" b="1">
                <a:solidFill>
                  <a:srgbClr val="004200"/>
                </a:solidFill>
              </a:rPr>
              <a:t> И ожиданьем будешь век томим </a:t>
            </a:r>
          </a:p>
          <a:p>
            <a:r>
              <a:rPr lang="ru-RU" b="1">
                <a:solidFill>
                  <a:srgbClr val="004200"/>
                </a:solidFill>
              </a:rPr>
              <a:t>И не начнешь, как прежде, все сначала Когда ты вдруг останешься один!</a:t>
            </a:r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85813" y="1143000"/>
            <a:ext cx="378618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cap="small" dirty="0">
                <a:solidFill>
                  <a:srgbClr val="004200"/>
                </a:solidFill>
              </a:rPr>
              <a:t>КОГДА ТЫ </a:t>
            </a:r>
            <a:r>
              <a:rPr lang="ru-RU" sz="2000" b="1" dirty="0">
                <a:solidFill>
                  <a:srgbClr val="004200"/>
                </a:solidFill>
              </a:rPr>
              <a:t> ВДРУГ ОСТАНЕШЬСЯ ОДИН...</a:t>
            </a:r>
          </a:p>
        </p:txBody>
      </p:sp>
      <p:pic>
        <p:nvPicPr>
          <p:cNvPr id="16389" name="Picture 5" descr="https://i.mycdn.me/image?t=0&amp;bid=254567488757&amp;id=254567488757&amp;plc=WEB&amp;tkn=*N1WEM-985n0_615QJxO78lHyXw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5" r="14618"/>
          <a:stretch/>
        </p:blipFill>
        <p:spPr bwMode="auto">
          <a:xfrm>
            <a:off x="5004048" y="1851025"/>
            <a:ext cx="3108827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ъект 2"/>
          <p:cNvSpPr>
            <a:spLocks noGrp="1"/>
          </p:cNvSpPr>
          <p:nvPr>
            <p:ph idx="1"/>
          </p:nvPr>
        </p:nvSpPr>
        <p:spPr>
          <a:xfrm>
            <a:off x="468313" y="3213100"/>
            <a:ext cx="8002587" cy="31289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ru-RU" sz="3600" b="1" i="1" smtClean="0">
                <a:solidFill>
                  <a:srgbClr val="004200"/>
                </a:solidFill>
                <a:latin typeface="Bookman Old Style" pitchFamily="18" charset="0"/>
              </a:rPr>
              <a:t>Презентацию подготовила </a:t>
            </a:r>
          </a:p>
          <a:p>
            <a:pPr marL="0" indent="0" algn="ctr">
              <a:buFontTx/>
              <a:buNone/>
            </a:pPr>
            <a:r>
              <a:rPr lang="ru-RU" sz="4000" b="1" i="1" smtClean="0">
                <a:solidFill>
                  <a:srgbClr val="004200"/>
                </a:solidFill>
                <a:latin typeface="Bookman Old Style" pitchFamily="18" charset="0"/>
              </a:rPr>
              <a:t>Галина Горюнова</a:t>
            </a:r>
          </a:p>
        </p:txBody>
      </p:sp>
      <p:pic>
        <p:nvPicPr>
          <p:cNvPr id="26627" name="Picture 4" descr="http://img1.liveinternet.ru/images/attach/c/11/116/395/116395539_1756706faa1e81cfd3e0c99_g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620713"/>
            <a:ext cx="7812088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684213" y="5373688"/>
            <a:ext cx="7416800" cy="752475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sz="1800" b="1" smtClean="0">
                <a:solidFill>
                  <a:srgbClr val="004200"/>
                </a:solidFill>
              </a:rPr>
              <a:t>17 </a:t>
            </a:r>
            <a:r>
              <a:rPr lang="ru-RU" sz="1800" b="1" smtClean="0">
                <a:solidFill>
                  <a:srgbClr val="004200"/>
                </a:solidFill>
              </a:rPr>
              <a:t>февраля Павел Владимирович был принят в Союз российских писателей.</a:t>
            </a:r>
          </a:p>
        </p:txBody>
      </p:sp>
      <p:pic>
        <p:nvPicPr>
          <p:cNvPr id="3077" name="Picture 5" descr="F:\Фото библиотека\DSC_01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1680" y="836712"/>
            <a:ext cx="5688632" cy="4518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755650" y="5300663"/>
            <a:ext cx="7632700" cy="1127125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ru-RU" sz="1800" b="1" smtClean="0">
                <a:solidFill>
                  <a:srgbClr val="004200"/>
                </a:solidFill>
              </a:rPr>
              <a:t>Вручение Золотой Есенинской медали «За верность традиции русской культуры и литературы» </a:t>
            </a:r>
          </a:p>
          <a:p>
            <a:pPr marL="0" indent="0">
              <a:buFontTx/>
              <a:buNone/>
            </a:pPr>
            <a:endParaRPr lang="ru-RU" sz="1800" b="1" smtClean="0">
              <a:solidFill>
                <a:srgbClr val="004200"/>
              </a:solidFill>
            </a:endParaRPr>
          </a:p>
        </p:txBody>
      </p:sp>
      <p:pic>
        <p:nvPicPr>
          <p:cNvPr id="4100" name="Picture 2" descr="http://narodnoeslovo.ru/wp-content/uploads/2016/03/DSC_00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869950"/>
            <a:ext cx="6516688" cy="4344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закружилась осень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476250"/>
            <a:ext cx="8683625" cy="62658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ъект 2"/>
          <p:cNvSpPr>
            <a:spLocks noGrp="1"/>
          </p:cNvSpPr>
          <p:nvPr>
            <p:ph idx="1"/>
          </p:nvPr>
        </p:nvSpPr>
        <p:spPr>
          <a:xfrm>
            <a:off x="4572000" y="4572000"/>
            <a:ext cx="3929063" cy="1143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2000" smtClean="0"/>
              <a:t>	</a:t>
            </a:r>
            <a:r>
              <a:rPr lang="ru-RU" sz="1800" b="1" smtClean="0">
                <a:solidFill>
                  <a:srgbClr val="004200"/>
                </a:solidFill>
              </a:rPr>
              <a:t>В 1999 году вышла первая книга стихов под названием «Тороплю, как спасение, завтрашний день»</a:t>
            </a:r>
          </a:p>
        </p:txBody>
      </p:sp>
      <p:pic>
        <p:nvPicPr>
          <p:cNvPr id="5124" name="Picture 6" descr="SDC13280"/>
          <p:cNvPicPr>
            <a:picLocks noChangeAspect="1" noChangeArrowheads="1"/>
          </p:cNvPicPr>
          <p:nvPr/>
        </p:nvPicPr>
        <p:blipFill>
          <a:blip r:embed="rId2"/>
          <a:srcRect l="6999" t="12234" r="15955" b="7217"/>
          <a:stretch>
            <a:fillRect/>
          </a:stretch>
        </p:blipFill>
        <p:spPr bwMode="auto">
          <a:xfrm rot="21030362">
            <a:off x="996353" y="661475"/>
            <a:ext cx="3538537" cy="511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7" descr="http://hcenter-irk.info/sites/default/files/0_1143c2_dc0ac389_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84313"/>
            <a:ext cx="295275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172" name="Picture 3" descr="SDC13274"/>
          <p:cNvPicPr>
            <a:picLocks noChangeAspect="1" noChangeArrowheads="1"/>
          </p:cNvPicPr>
          <p:nvPr/>
        </p:nvPicPr>
        <p:blipFill>
          <a:blip r:embed="rId2"/>
          <a:srcRect l="9946" t="9354" r="12747" b="6551"/>
          <a:stretch>
            <a:fillRect/>
          </a:stretch>
        </p:blipFill>
        <p:spPr bwMode="auto">
          <a:xfrm rot="20924319">
            <a:off x="938704" y="1089784"/>
            <a:ext cx="3024262" cy="4386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196" name="Прямоугольник 1"/>
          <p:cNvSpPr>
            <a:spLocks noChangeArrowheads="1"/>
          </p:cNvSpPr>
          <p:nvPr/>
        </p:nvSpPr>
        <p:spPr bwMode="auto">
          <a:xfrm>
            <a:off x="4284663" y="4652963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b="1">
                <a:solidFill>
                  <a:srgbClr val="004200"/>
                </a:solidFill>
              </a:rPr>
              <a:t>Я опять уезжаю, суетится вокзал…</a:t>
            </a:r>
          </a:p>
          <a:p>
            <a:r>
              <a:rPr lang="ru-RU" b="1">
                <a:solidFill>
                  <a:srgbClr val="004200"/>
                </a:solidFill>
              </a:rPr>
              <a:t>Я спешу. Поезд скоро отправится,</a:t>
            </a:r>
          </a:p>
          <a:p>
            <a:r>
              <a:rPr lang="ru-RU" b="1">
                <a:solidFill>
                  <a:srgbClr val="004200"/>
                </a:solidFill>
              </a:rPr>
              <a:t>Только к станции Счастье я уже опоздал,</a:t>
            </a:r>
          </a:p>
          <a:p>
            <a:r>
              <a:rPr lang="ru-RU" b="1">
                <a:solidFill>
                  <a:srgbClr val="004200"/>
                </a:solidFill>
              </a:rPr>
              <a:t>А к Надежде билеты кончаются! </a:t>
            </a:r>
            <a:r>
              <a:rPr lang="ru-RU"/>
              <a:t>...</a:t>
            </a:r>
          </a:p>
        </p:txBody>
      </p:sp>
      <p:pic>
        <p:nvPicPr>
          <p:cNvPr id="7174" name="Picture 9" descr="http://you-ps.ru/uploads/posts/2014-10/1413628222_im6ysmcpwb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888" y="1412875"/>
            <a:ext cx="2808287" cy="2808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SDC13272"/>
          <p:cNvPicPr>
            <a:picLocks noChangeAspect="1" noChangeArrowheads="1"/>
          </p:cNvPicPr>
          <p:nvPr/>
        </p:nvPicPr>
        <p:blipFill>
          <a:blip r:embed="rId2"/>
          <a:srcRect l="10092" t="11342" r="19482" b="3134"/>
          <a:stretch>
            <a:fillRect/>
          </a:stretch>
        </p:blipFill>
        <p:spPr bwMode="auto">
          <a:xfrm rot="21211601">
            <a:off x="811811" y="889600"/>
            <a:ext cx="3778250" cy="5043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220" name="Прямоугольник 2"/>
          <p:cNvSpPr>
            <a:spLocks noChangeArrowheads="1"/>
          </p:cNvSpPr>
          <p:nvPr/>
        </p:nvSpPr>
        <p:spPr bwMode="auto">
          <a:xfrm>
            <a:off x="4951413" y="4508500"/>
            <a:ext cx="35385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4200"/>
                </a:solidFill>
              </a:rPr>
              <a:t>Стук колёс, летят вагоны.</a:t>
            </a:r>
          </a:p>
          <a:p>
            <a:pPr algn="ctr"/>
            <a:r>
              <a:rPr lang="ru-RU" b="1">
                <a:solidFill>
                  <a:srgbClr val="004200"/>
                </a:solidFill>
              </a:rPr>
              <a:t>Снова я в пути.</a:t>
            </a:r>
          </a:p>
          <a:p>
            <a:pPr algn="ctr"/>
            <a:r>
              <a:rPr lang="ru-RU" b="1">
                <a:solidFill>
                  <a:srgbClr val="004200"/>
                </a:solidFill>
              </a:rPr>
              <a:t>И меня не будет долго.</a:t>
            </a:r>
          </a:p>
          <a:p>
            <a:pPr algn="ctr"/>
            <a:r>
              <a:rPr lang="ru-RU" b="1">
                <a:solidFill>
                  <a:srgbClr val="004200"/>
                </a:solidFill>
              </a:rPr>
              <a:t>Ты меня прости! …</a:t>
            </a:r>
          </a:p>
        </p:txBody>
      </p:sp>
      <p:pic>
        <p:nvPicPr>
          <p:cNvPr id="7175" name="Picture 7" descr="http://s5.favim.com/orig/69/dream-asleep-beard-beautiful-Favim.com-638989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951384" y="1179095"/>
            <a:ext cx="3331712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024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0244" name="Прямоугольник 3"/>
          <p:cNvSpPr>
            <a:spLocks noChangeArrowheads="1"/>
          </p:cNvSpPr>
          <p:nvPr/>
        </p:nvSpPr>
        <p:spPr bwMode="auto">
          <a:xfrm>
            <a:off x="4500563" y="4508500"/>
            <a:ext cx="3887787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b="1">
                <a:solidFill>
                  <a:srgbClr val="004200"/>
                </a:solidFill>
              </a:rPr>
              <a:t>Весь в огнях рябины красной</a:t>
            </a:r>
          </a:p>
          <a:p>
            <a:r>
              <a:rPr lang="ru-RU" b="1">
                <a:solidFill>
                  <a:srgbClr val="004200"/>
                </a:solidFill>
              </a:rPr>
              <a:t>Сквозь туман и неба синь</a:t>
            </a:r>
          </a:p>
          <a:p>
            <a:r>
              <a:rPr lang="ru-RU" b="1">
                <a:solidFill>
                  <a:srgbClr val="004200"/>
                </a:solidFill>
              </a:rPr>
              <a:t>Шёл влюблённый в осень август…</a:t>
            </a:r>
          </a:p>
          <a:p>
            <a:r>
              <a:rPr lang="ru-RU" b="1">
                <a:solidFill>
                  <a:srgbClr val="004200"/>
                </a:solidFill>
              </a:rPr>
              <a:t>Горько плакала полынь...</a:t>
            </a:r>
          </a:p>
        </p:txBody>
      </p:sp>
      <p:pic>
        <p:nvPicPr>
          <p:cNvPr id="8197" name="Picture 4" descr="F:\DCIM\116_0509\IMG_0498.JPG"/>
          <p:cNvPicPr>
            <a:picLocks noChangeAspect="1" noChangeArrowheads="1"/>
          </p:cNvPicPr>
          <p:nvPr/>
        </p:nvPicPr>
        <p:blipFill>
          <a:blip r:embed="rId2"/>
          <a:srcRect l="14461" t="7928" r="44324" b="3423"/>
          <a:stretch>
            <a:fillRect/>
          </a:stretch>
        </p:blipFill>
        <p:spPr bwMode="auto">
          <a:xfrm rot="21021044">
            <a:off x="834067" y="1004463"/>
            <a:ext cx="2994025" cy="4829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6" name="Picture 7" descr="http://img1.liveinternet.ru/images/attach/c/4/123/45/123045519_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412875"/>
            <a:ext cx="3440112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День Победы_06</Template>
  <TotalTime>1504</TotalTime>
  <Words>796</Words>
  <Application>Microsoft Office PowerPoint</Application>
  <PresentationFormat>Экран (4:3)</PresentationFormat>
  <Paragraphs>181</Paragraphs>
  <Slides>25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Times New Roman</vt:lpstr>
      <vt:lpstr>Arial</vt:lpstr>
      <vt:lpstr>Calibri</vt:lpstr>
      <vt:lpstr>Bookman Old Style</vt:lpstr>
      <vt:lpstr>День Победы_06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Оранжевая осень</vt:lpstr>
      <vt:lpstr>Презентация PowerPoint</vt:lpstr>
      <vt:lpstr>УХОДЯТ ГОДЫ В СИНЕВУ</vt:lpstr>
      <vt:lpstr>Презентация PowerPoint</vt:lpstr>
      <vt:lpstr>Презентация PowerPoint</vt:lpstr>
      <vt:lpstr>Радоница</vt:lpstr>
      <vt:lpstr>Родник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Пользователь</cp:lastModifiedBy>
  <cp:revision>93</cp:revision>
  <dcterms:created xsi:type="dcterms:W3CDTF">2013-03-16T20:41:41Z</dcterms:created>
  <dcterms:modified xsi:type="dcterms:W3CDTF">2020-08-06T12:08:31Z</dcterms:modified>
</cp:coreProperties>
</file>