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6" r:id="rId10"/>
    <p:sldId id="263" r:id="rId11"/>
    <p:sldId id="264" r:id="rId12"/>
    <p:sldId id="265" r:id="rId13"/>
    <p:sldId id="267" r:id="rId14"/>
    <p:sldId id="268" r:id="rId15"/>
    <p:sldId id="272" r:id="rId16"/>
    <p:sldId id="288" r:id="rId17"/>
    <p:sldId id="271" r:id="rId18"/>
    <p:sldId id="270" r:id="rId19"/>
    <p:sldId id="278" r:id="rId20"/>
    <p:sldId id="277" r:id="rId21"/>
    <p:sldId id="276" r:id="rId22"/>
    <p:sldId id="275" r:id="rId23"/>
    <p:sldId id="274" r:id="rId24"/>
    <p:sldId id="273" r:id="rId25"/>
    <p:sldId id="279" r:id="rId26"/>
    <p:sldId id="280" r:id="rId27"/>
    <p:sldId id="289" r:id="rId28"/>
    <p:sldId id="282" r:id="rId29"/>
    <p:sldId id="283" r:id="rId30"/>
    <p:sldId id="281" r:id="rId31"/>
    <p:sldId id="284" r:id="rId32"/>
    <p:sldId id="269" r:id="rId33"/>
    <p:sldId id="285" r:id="rId34"/>
    <p:sldId id="286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57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23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3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6171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50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25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214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00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73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55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05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9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8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112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56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9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7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9615CF5-71E2-4C07-98B1-0156EEAEC9F0}" type="datetimeFigureOut">
              <a:rPr lang="ru-RU" smtClean="0"/>
              <a:t>27.12.2021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6867B3E-F405-4119-8A5F-AB209677C5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5168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7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4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7163" y="2960370"/>
            <a:ext cx="7398587" cy="2252274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bg2">
                    <a:lumMod val="50000"/>
                  </a:schemeClr>
                </a:solidFill>
              </a:rPr>
              <a:t>«Говорят, под новый год…»</a:t>
            </a:r>
            <a:endParaRPr lang="ru-RU" sz="7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08909" y="205740"/>
            <a:ext cx="8575569" cy="2343150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              МБУ «Лев-Толстовская ЦБС»</a:t>
            </a:r>
          </a:p>
          <a:p>
            <a:r>
              <a:rPr lang="ru-RU" b="1" dirty="0" smtClean="0"/>
              <a:t>                         Детский отдел</a:t>
            </a:r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sz="4800" b="1" i="1" dirty="0" smtClean="0"/>
              <a:t>Онлайн -викторина</a:t>
            </a:r>
            <a:endParaRPr lang="ru-RU" sz="48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" y="1741515"/>
            <a:ext cx="3662408" cy="511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4133" y="822446"/>
            <a:ext cx="71910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54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Их треплют, катают,</a:t>
            </a:r>
          </a:p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А зимой таскают. 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       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7617011" y="3788346"/>
            <a:ext cx="25881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Валенки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08827" y="3879158"/>
            <a:ext cx="19421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Тапки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3388" y="5163235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Носки</a:t>
            </a: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8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274" y="372532"/>
            <a:ext cx="6569258" cy="61129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9775213">
            <a:off x="280285" y="1810645"/>
            <a:ext cx="37947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Валенки</a:t>
            </a:r>
            <a:endParaRPr lang="ru-RU" sz="7200" dirty="0">
              <a:solidFill>
                <a:srgbClr val="C00000"/>
              </a:solidFill>
            </a:endParaRPr>
          </a:p>
        </p:txBody>
      </p:sp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11018519" y="5881510"/>
            <a:ext cx="684333" cy="7821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1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3270" y="280299"/>
            <a:ext cx="767937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Кто шагает по Земле</a:t>
            </a:r>
          </a:p>
          <a:p>
            <a:pPr>
              <a:spcAft>
                <a:spcPts val="0"/>
              </a:spcAft>
            </a:pPr>
            <a:r>
              <a:rPr lang="ru-RU" sz="48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Ветер свищет звонко.</a:t>
            </a:r>
          </a:p>
          <a:p>
            <a:pPr>
              <a:spcAft>
                <a:spcPts val="0"/>
              </a:spcAft>
            </a:pPr>
            <a:r>
              <a:rPr lang="ru-RU" sz="48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 шелковистой бороде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Иней 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и позёмка…          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4265667" y="5072707"/>
            <a:ext cx="30837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Дед</a:t>
            </a:r>
            <a:r>
              <a:rPr lang="ru-RU" b="1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Мороз</a:t>
            </a: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4392" y="3978309"/>
            <a:ext cx="196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Мороз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87169" y="3899661"/>
            <a:ext cx="38448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Санта Клаус 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65" y="182880"/>
            <a:ext cx="5431041" cy="64350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19941594">
            <a:off x="458166" y="1707069"/>
            <a:ext cx="40514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Дед Мороз 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792178" y="5836354"/>
            <a:ext cx="673608" cy="781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5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8759" y="528727"/>
            <a:ext cx="1038972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Холодно людям обычно зимой,</a:t>
            </a:r>
          </a:p>
          <a:p>
            <a:pPr>
              <a:spcAft>
                <a:spcPts val="0"/>
              </a:spcAft>
            </a:pPr>
            <a:r>
              <a:rPr lang="ru-RU" sz="40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Но этот стоит, ему все ни по чем.</a:t>
            </a:r>
          </a:p>
          <a:p>
            <a:pPr>
              <a:spcAft>
                <a:spcPts val="0"/>
              </a:spcAft>
            </a:pPr>
            <a:r>
              <a:rPr lang="ru-RU" sz="40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Он держит свой пост всегда: ночью и днем-</a:t>
            </a:r>
          </a:p>
          <a:p>
            <a:pPr>
              <a:spcAft>
                <a:spcPts val="0"/>
              </a:spcAft>
            </a:pPr>
            <a:r>
              <a:rPr lang="ru-RU" sz="40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Сделан из снега наш часовой. </a:t>
            </a:r>
            <a:r>
              <a:rPr lang="ru-RU" sz="4000" b="1" kern="150" dirty="0" smtClean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endParaRPr lang="ru-RU" sz="4000" b="1" kern="15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951402" y="4110990"/>
            <a:ext cx="28518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rId2" action="ppaction://hlinksldjump"/>
              </a:rPr>
              <a:t>Снеговик</a:t>
            </a:r>
            <a:endParaRPr lang="ru-RU" sz="4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03702" y="5118467"/>
            <a:ext cx="24278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ru-RU" sz="4800" b="1" u="sng" kern="15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Пугало 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2124" y="4110990"/>
            <a:ext cx="40433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u="sng" kern="15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Снежная баба</a:t>
            </a:r>
            <a:r>
              <a:rPr lang="ru-RU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/>
            </a:r>
            <a:br>
              <a:rPr lang="ru-RU" kern="150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4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851" y="160020"/>
            <a:ext cx="5532926" cy="636651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149563">
            <a:off x="745168" y="1807374"/>
            <a:ext cx="31894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Снеговик</a:t>
            </a:r>
            <a:endParaRPr lang="ru-RU" sz="5400" b="1" dirty="0">
              <a:solidFill>
                <a:srgbClr val="C00000"/>
              </a:solidFill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882489" y="5746043"/>
            <a:ext cx="752629" cy="780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619023" y="666044"/>
            <a:ext cx="5994400" cy="13095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сказки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1941688" y="2968977"/>
            <a:ext cx="2438400" cy="959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1941688" y="4289778"/>
            <a:ext cx="2438400" cy="903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7134577" y="3014132"/>
            <a:ext cx="2325512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7134576" y="4289777"/>
            <a:ext cx="2325513" cy="903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4617156" y="5475109"/>
            <a:ext cx="2348088" cy="9144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03826" y="482459"/>
            <a:ext cx="8598479" cy="226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кого превратились мачеха со своей дочерью в сказке «Двенадцать месяцев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»?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hlinkClick r:id="" action="ppaction://hlinkshowjump?jump=nextslide"/>
          </p:cNvPr>
          <p:cNvSpPr/>
          <p:nvPr/>
        </p:nvSpPr>
        <p:spPr>
          <a:xfrm>
            <a:off x="1109966" y="4341297"/>
            <a:ext cx="23743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в собак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01756" y="5628759"/>
            <a:ext cx="26917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зайцев 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19323" y="4501124"/>
            <a:ext cx="2249205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белок</a:t>
            </a:r>
          </a:p>
        </p:txBody>
      </p:sp>
    </p:spTree>
    <p:extLst>
      <p:ext uri="{BB962C8B-B14F-4D97-AF65-F5344CB8AC3E}">
        <p14:creationId xmlns:p14="http://schemas.microsoft.com/office/powerpoint/2010/main" val="137534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841" y="439208"/>
            <a:ext cx="7791450" cy="56578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253998">
            <a:off x="478495" y="1505845"/>
            <a:ext cx="29241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собак 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1187287" y="5986990"/>
            <a:ext cx="684897" cy="650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5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3036" y="698374"/>
            <a:ext cx="8195733" cy="2071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такой Умка из сказки «Умка ищет друга»?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0475" y="3844210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пингвин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950902" y="3872776"/>
            <a:ext cx="4472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белый медведь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40648" y="5099612"/>
            <a:ext cx="2033249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собака</a:t>
            </a:r>
          </a:p>
        </p:txBody>
      </p:sp>
    </p:spTree>
    <p:extLst>
      <p:ext uri="{BB962C8B-B14F-4D97-AF65-F5344CB8AC3E}">
        <p14:creationId xmlns:p14="http://schemas.microsoft.com/office/powerpoint/2010/main" val="88991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hlinkClick r:id="rId2" action="ppaction://hlinksldjump"/>
          </p:cNvPr>
          <p:cNvSpPr/>
          <p:nvPr/>
        </p:nvSpPr>
        <p:spPr>
          <a:xfrm>
            <a:off x="2494844" y="1174045"/>
            <a:ext cx="7100711" cy="1128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зиме</a:t>
            </a:r>
            <a:endParaRPr lang="ru-RU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>
            <a:hlinkClick r:id="rId3" action="ppaction://hlinksldjump"/>
          </p:cNvPr>
          <p:cNvSpPr/>
          <p:nvPr/>
        </p:nvSpPr>
        <p:spPr>
          <a:xfrm>
            <a:off x="2494845" y="3217332"/>
            <a:ext cx="7100710" cy="11063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сказки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>
            <a:hlinkClick r:id="rId4" action="ppaction://hlinksldjump"/>
          </p:cNvPr>
          <p:cNvSpPr/>
          <p:nvPr/>
        </p:nvSpPr>
        <p:spPr>
          <a:xfrm>
            <a:off x="2494845" y="5192889"/>
            <a:ext cx="7100710" cy="11740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мультфильмы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257" y="463375"/>
            <a:ext cx="8722032" cy="51020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 rot="20494195">
            <a:off x="353008" y="1031713"/>
            <a:ext cx="2867516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белый </a:t>
            </a:r>
            <a:endParaRPr lang="ru-RU" sz="54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медведь 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0961511" y="5802489"/>
            <a:ext cx="733778" cy="8692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4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6844" y="279260"/>
            <a:ext cx="9550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существовании какого времени года не знал главный герой в сказке «Дед Мороз и лето»?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9424" y="4202966"/>
            <a:ext cx="2038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весна 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32465" y="4190270"/>
            <a:ext cx="1724639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осень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8538" y="5131872"/>
            <a:ext cx="14621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лето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721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534" y="259644"/>
            <a:ext cx="7712581" cy="5830711"/>
          </a:xfrm>
          <a:prstGeom prst="rect">
            <a:avLst/>
          </a:prstGeom>
        </p:spPr>
      </p:pic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11130844" y="5954886"/>
            <a:ext cx="752630" cy="728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0437434">
            <a:off x="832144" y="963978"/>
            <a:ext cx="20159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лето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1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1111" y="291974"/>
            <a:ext cx="6987823" cy="256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или что такое «Серебряное копытце»?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4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5970" y="3651541"/>
            <a:ext cx="1702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козёл</a:t>
            </a:r>
            <a:endParaRPr lang="ru-RU"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9926" y="4827072"/>
            <a:ext cx="1896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олень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149662" y="4067040"/>
            <a:ext cx="1327608" cy="829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бык</a:t>
            </a:r>
          </a:p>
        </p:txBody>
      </p:sp>
    </p:spTree>
    <p:extLst>
      <p:ext uri="{BB962C8B-B14F-4D97-AF65-F5344CB8AC3E}">
        <p14:creationId xmlns:p14="http://schemas.microsoft.com/office/powerpoint/2010/main" val="17771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5" y="180622"/>
            <a:ext cx="5060079" cy="6451600"/>
          </a:xfrm>
          <a:prstGeom prst="rect">
            <a:avLst/>
          </a:prstGeom>
        </p:spPr>
      </p:pic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10713155" y="5892800"/>
            <a:ext cx="718763" cy="7394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0680418">
            <a:off x="1191609" y="1054290"/>
            <a:ext cx="24647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козёл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3066" y="313126"/>
            <a:ext cx="789093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Кому Емеля прикажет </a:t>
            </a: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идти 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самим в сказке </a:t>
            </a:r>
            <a:endParaRPr lang="ru-RU" sz="48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щучьему веленью»?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5086" y="3901736"/>
            <a:ext cx="1909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печке 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0940" y="5070796"/>
            <a:ext cx="23061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дровам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309601" y="4317234"/>
            <a:ext cx="2170787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вёдрам</a:t>
            </a:r>
            <a:endParaRPr lang="ru-RU" sz="48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6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742" y="248356"/>
            <a:ext cx="6595303" cy="5671961"/>
          </a:xfrm>
          <a:prstGeom prst="rect">
            <a:avLst/>
          </a:prstGeom>
        </p:spPr>
      </p:pic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11116036" y="5705827"/>
            <a:ext cx="688417" cy="841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 rot="20384806">
            <a:off x="667729" y="1201045"/>
            <a:ext cx="31630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вёдрам</a:t>
            </a:r>
            <a:endParaRPr lang="ru-RU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731911" y="485421"/>
            <a:ext cx="6942667" cy="15691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мультфильмы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970845" y="3793067"/>
            <a:ext cx="235937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4865511" y="3793067"/>
            <a:ext cx="23368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8737599" y="3793067"/>
            <a:ext cx="206586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59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8756" y="170815"/>
            <a:ext cx="9448800" cy="3253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каком мультфильме жена послала мужа за ёлкой, а с ним случились всякие неприятности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0959" y="4533208"/>
            <a:ext cx="51664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action="ppaction://hlinksldjump"/>
              </a:rPr>
              <a:t>п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" action="ppaction://hlinksldjump"/>
              </a:rPr>
              <a:t>адал прошлый снег 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656" y="3270981"/>
            <a:ext cx="46025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новогодняя сказка </a:t>
            </a:r>
            <a:endParaRPr lang="ru-RU" sz="40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90141" y="5558556"/>
            <a:ext cx="73000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приключения кузнеца </a:t>
            </a:r>
            <a:r>
              <a:rPr lang="ru-RU" sz="4000" b="1" u="sng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Вакулы</a:t>
            </a:r>
            <a:endParaRPr lang="ru-RU" sz="40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х уж эти сказочники. - Падал прошлогодний снег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11108267" y="5723467"/>
            <a:ext cx="662319" cy="8571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</p:cNvPr>
          <p:cNvSpPr/>
          <p:nvPr/>
        </p:nvSpPr>
        <p:spPr>
          <a:xfrm>
            <a:off x="1659465" y="2731911"/>
            <a:ext cx="2460979" cy="908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1659465" y="4052711"/>
            <a:ext cx="2460978" cy="812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" name="Скругленный прямоугольник 3">
            <a:hlinkClick r:id="rId4" action="ppaction://hlinksldjump"/>
          </p:cNvPr>
          <p:cNvSpPr/>
          <p:nvPr/>
        </p:nvSpPr>
        <p:spPr>
          <a:xfrm>
            <a:off x="1659465" y="5164668"/>
            <a:ext cx="2460978" cy="8297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5" name="Скругленный прямоугольник 4">
            <a:hlinkClick r:id="rId5" action="ppaction://hlinksldjump"/>
          </p:cNvPr>
          <p:cNvSpPr/>
          <p:nvPr/>
        </p:nvSpPr>
        <p:spPr>
          <a:xfrm>
            <a:off x="7653867" y="2731911"/>
            <a:ext cx="2257777" cy="908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" name="Скругленный прямоугольник 5">
            <a:hlinkClick r:id="rId6" action="ppaction://hlinksldjump"/>
          </p:cNvPr>
          <p:cNvSpPr/>
          <p:nvPr/>
        </p:nvSpPr>
        <p:spPr>
          <a:xfrm>
            <a:off x="7653867" y="4052710"/>
            <a:ext cx="2257777" cy="812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" name="Скругленный прямоугольник 6">
            <a:hlinkClick r:id="rId7" action="ppaction://hlinksldjump"/>
          </p:cNvPr>
          <p:cNvSpPr/>
          <p:nvPr/>
        </p:nvSpPr>
        <p:spPr>
          <a:xfrm>
            <a:off x="7653867" y="5159022"/>
            <a:ext cx="2257777" cy="8353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3104445" y="654754"/>
            <a:ext cx="5644444" cy="1501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о зиме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право 17">
            <a:hlinkClick r:id="rId8" action="ppaction://hlinksldjump"/>
          </p:cNvPr>
          <p:cNvSpPr/>
          <p:nvPr/>
        </p:nvSpPr>
        <p:spPr>
          <a:xfrm>
            <a:off x="10669552" y="5326380"/>
            <a:ext cx="1137638" cy="1046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9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4134" y="417689"/>
            <a:ext cx="8526491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Добрая и волшебная сказка о мальчике, заколдованном злой королевой </a:t>
            </a:r>
            <a:r>
              <a:rPr lang="ru-RU" sz="4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Мышильдой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4267" y="5625507"/>
            <a:ext cx="8151719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щелкунчик 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и </a:t>
            </a:r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мышиный </a:t>
            </a:r>
            <a:r>
              <a:rPr lang="ru-RU" sz="40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король    </a:t>
            </a:r>
            <a:endParaRPr lang="ru-RU" sz="40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79573" y="4384512"/>
            <a:ext cx="60684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новогоднее приключения</a:t>
            </a:r>
            <a:endParaRPr lang="ru-RU" sz="40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7268" y="3143517"/>
            <a:ext cx="4169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Тимошкина ёлка</a:t>
            </a:r>
            <a:endParaRPr lang="ru-RU" sz="40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7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Щелкунчик, 1973. Конец Мышиного корол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10724443" y="5667022"/>
            <a:ext cx="718763" cy="7668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22134" y="946730"/>
            <a:ext cx="7834489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бланки писем были у почтальона Печкина</a:t>
            </a:r>
            <a:r>
              <a:rPr lang="ru-RU" sz="4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0866" y="3257340"/>
            <a:ext cx="2518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простые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67732" y="5633156"/>
            <a:ext cx="51989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 action="ppaction://hlinksldjump"/>
              </a:rPr>
              <a:t>поздравительные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91937" y="4304078"/>
            <a:ext cx="3312382" cy="843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новогодние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здравляю, Шарик, ты балбес! (Зима в Простоквашино, 1984г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трелка вправо 2">
            <a:hlinkClick r:id="rId5" action="ppaction://hlinksldjump"/>
          </p:cNvPr>
          <p:cNvSpPr/>
          <p:nvPr/>
        </p:nvSpPr>
        <p:spPr>
          <a:xfrm>
            <a:off x="10656710" y="5588000"/>
            <a:ext cx="605875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9103" y="2997586"/>
            <a:ext cx="7502503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</a:t>
            </a:r>
            <a:endParaRPr lang="ru-RU" sz="4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5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587022" y="4361934"/>
            <a:ext cx="2291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Зима</a:t>
            </a:r>
            <a:endParaRPr lang="ru-RU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08231" y="4407132"/>
            <a:ext cx="1976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Вьюга</a:t>
            </a:r>
            <a:endParaRPr lang="ru-RU" sz="48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84252" y="4407132"/>
            <a:ext cx="2274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Метель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5679" y="627503"/>
            <a:ext cx="77504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Все укроет одеялом,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Все разгладит, приберёт,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А потом земле усталой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Колыбельную споёт. </a:t>
            </a:r>
            <a:endParaRPr lang="ru-RU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40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159" y="383823"/>
            <a:ext cx="8502815" cy="5610576"/>
          </a:xfrm>
        </p:spPr>
      </p:pic>
      <p:sp>
        <p:nvSpPr>
          <p:cNvPr id="5" name="Прямоугольник 4"/>
          <p:cNvSpPr/>
          <p:nvPr/>
        </p:nvSpPr>
        <p:spPr>
          <a:xfrm rot="19682240">
            <a:off x="118742" y="1583133"/>
            <a:ext cx="2624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Зима</a:t>
            </a:r>
            <a:endParaRPr lang="ru-RU" sz="7200" b="1" dirty="0">
              <a:solidFill>
                <a:srgbClr val="C00000"/>
              </a:solidFill>
            </a:endParaRPr>
          </a:p>
        </p:txBody>
      </p:sp>
      <p:sp>
        <p:nvSpPr>
          <p:cNvPr id="3" name="Стрелка вправо 2">
            <a:hlinkClick r:id="rId3" action="ppaction://hlinksldjump"/>
          </p:cNvPr>
          <p:cNvSpPr/>
          <p:nvPr/>
        </p:nvSpPr>
        <p:spPr>
          <a:xfrm>
            <a:off x="11126184" y="5825066"/>
            <a:ext cx="795470" cy="8015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8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50581" y="130792"/>
            <a:ext cx="807155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Сердитый дворник у ворот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Метлою белую метёт.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Всю ночь работал до утра,</a:t>
            </a:r>
            <a:b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</a:br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А снегу больше, чем вчера.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4685147" y="4655445"/>
            <a:ext cx="2274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Метель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73758" y="3947446"/>
            <a:ext cx="1976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Вьюга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94567" y="4101447"/>
            <a:ext cx="27998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Снегопад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40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1" y="264894"/>
            <a:ext cx="7857067" cy="5892800"/>
          </a:xfrm>
          <a:prstGeom prst="rect">
            <a:avLst/>
          </a:prstGeom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1074397" y="5915378"/>
            <a:ext cx="822393" cy="8353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19995755">
            <a:off x="365004" y="1170987"/>
            <a:ext cx="33255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Метель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1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1724" y="247208"/>
            <a:ext cx="69679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8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Все лето стояли,</a:t>
            </a:r>
          </a:p>
          <a:p>
            <a:pPr>
              <a:spcAft>
                <a:spcPts val="0"/>
              </a:spcAft>
            </a:pPr>
            <a:r>
              <a:rPr lang="ru-RU" sz="48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Зимы ожидали,</a:t>
            </a:r>
          </a:p>
          <a:p>
            <a:pPr>
              <a:spcAft>
                <a:spcPts val="0"/>
              </a:spcAft>
            </a:pPr>
            <a:r>
              <a:rPr lang="ru-RU" sz="4800" b="1" kern="150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Дождались поры,</a:t>
            </a:r>
          </a:p>
          <a:p>
            <a:r>
              <a:rPr lang="ru-RU" sz="48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Помчались с горы.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>
            <a:off x="1524845" y="3761601"/>
            <a:ext cx="23070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hlinkClick r:id="" action="ppaction://hlinkshowjump?jump=nextslide"/>
              </a:rPr>
              <a:t>Санки</a:t>
            </a:r>
            <a:r>
              <a:rPr lang="ru-RU" sz="4800" b="1" dirty="0"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 </a:t>
            </a:r>
            <a:endParaRPr lang="ru-RU" sz="4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065687" y="4223266"/>
            <a:ext cx="19239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Лыжи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07262" y="4847863"/>
            <a:ext cx="269682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u="sng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Снегоход</a:t>
            </a:r>
            <a:endParaRPr lang="ru-RU" sz="48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55" y="277955"/>
            <a:ext cx="8376354" cy="5834977"/>
          </a:xfrm>
          <a:prstGeom prst="rect">
            <a:avLst/>
          </a:prstGeom>
        </p:spPr>
      </p:pic>
      <p:sp>
        <p:nvSpPr>
          <p:cNvPr id="4" name="Стрелка вправо 3">
            <a:hlinkClick r:id="rId3" action="ppaction://hlinksldjump"/>
          </p:cNvPr>
          <p:cNvSpPr/>
          <p:nvPr/>
        </p:nvSpPr>
        <p:spPr>
          <a:xfrm>
            <a:off x="11164710" y="5881511"/>
            <a:ext cx="790223" cy="722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 rot="20399454">
            <a:off x="579031" y="1260691"/>
            <a:ext cx="29097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Санки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507</TotalTime>
  <Words>304</Words>
  <Application>Microsoft Office PowerPoint</Application>
  <PresentationFormat>Широкоэкранный</PresentationFormat>
  <Paragraphs>111</Paragraphs>
  <Slides>34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SimSun</vt:lpstr>
      <vt:lpstr>Arial</vt:lpstr>
      <vt:lpstr>Calibri</vt:lpstr>
      <vt:lpstr>Century Gothic</vt:lpstr>
      <vt:lpstr>Times New Roman</vt:lpstr>
      <vt:lpstr>Wingdings 3</vt:lpstr>
      <vt:lpstr>Сектор</vt:lpstr>
      <vt:lpstr>«Говорят, под новый год…»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31</cp:revision>
  <dcterms:created xsi:type="dcterms:W3CDTF">2021-12-07T11:33:56Z</dcterms:created>
  <dcterms:modified xsi:type="dcterms:W3CDTF">2021-12-27T07:45:34Z</dcterms:modified>
</cp:coreProperties>
</file>